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3"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6CF58B-7211-4D57-B4F1-672FE9582E24}" v="16" dt="2024-11-10T13:17:58.4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hangir Baba Mohammad" userId="490ce97d9b86fecb" providerId="LiveId" clId="{BA6CF58B-7211-4D57-B4F1-672FE9582E24}"/>
    <pc:docChg chg="undo custSel addSld modSld">
      <pc:chgData name="Jahangir Baba Mohammad" userId="490ce97d9b86fecb" providerId="LiveId" clId="{BA6CF58B-7211-4D57-B4F1-672FE9582E24}" dt="2024-11-10T11:25:10.696" v="153" actId="1037"/>
      <pc:docMkLst>
        <pc:docMk/>
      </pc:docMkLst>
      <pc:sldChg chg="modSp mod">
        <pc:chgData name="Jahangir Baba Mohammad" userId="490ce97d9b86fecb" providerId="LiveId" clId="{BA6CF58B-7211-4D57-B4F1-672FE9582E24}" dt="2024-11-10T11:17:18.642" v="108" actId="20577"/>
        <pc:sldMkLst>
          <pc:docMk/>
          <pc:sldMk cId="3733206288" sldId="256"/>
        </pc:sldMkLst>
        <pc:spChg chg="mod">
          <ac:chgData name="Jahangir Baba Mohammad" userId="490ce97d9b86fecb" providerId="LiveId" clId="{BA6CF58B-7211-4D57-B4F1-672FE9582E24}" dt="2024-11-10T11:17:18.642" v="108" actId="20577"/>
          <ac:spMkLst>
            <pc:docMk/>
            <pc:sldMk cId="3733206288" sldId="256"/>
            <ac:spMk id="6" creationId="{FE5FB851-DBBA-5C09-5814-BB6958BB95E7}"/>
          </ac:spMkLst>
        </pc:spChg>
        <pc:spChg chg="mod">
          <ac:chgData name="Jahangir Baba Mohammad" userId="490ce97d9b86fecb" providerId="LiveId" clId="{BA6CF58B-7211-4D57-B4F1-672FE9582E24}" dt="2024-11-10T11:16:57.209" v="98" actId="207"/>
          <ac:spMkLst>
            <pc:docMk/>
            <pc:sldMk cId="3733206288" sldId="256"/>
            <ac:spMk id="8" creationId="{67D5F3D1-EB62-14A8-B2EA-6EB0708CDA03}"/>
          </ac:spMkLst>
        </pc:spChg>
      </pc:sldChg>
      <pc:sldChg chg="modSp mod">
        <pc:chgData name="Jahangir Baba Mohammad" userId="490ce97d9b86fecb" providerId="LiveId" clId="{BA6CF58B-7211-4D57-B4F1-672FE9582E24}" dt="2024-11-10T11:05:27.722" v="51" actId="113"/>
        <pc:sldMkLst>
          <pc:docMk/>
          <pc:sldMk cId="3734434056" sldId="257"/>
        </pc:sldMkLst>
        <pc:spChg chg="mod">
          <ac:chgData name="Jahangir Baba Mohammad" userId="490ce97d9b86fecb" providerId="LiveId" clId="{BA6CF58B-7211-4D57-B4F1-672FE9582E24}" dt="2024-11-10T11:05:27.722" v="51" actId="113"/>
          <ac:spMkLst>
            <pc:docMk/>
            <pc:sldMk cId="3734434056" sldId="257"/>
            <ac:spMk id="3" creationId="{66C5AFA1-6903-9306-5EB1-221CE79F5FCF}"/>
          </ac:spMkLst>
        </pc:spChg>
      </pc:sldChg>
      <pc:sldChg chg="addSp modSp mod">
        <pc:chgData name="Jahangir Baba Mohammad" userId="490ce97d9b86fecb" providerId="LiveId" clId="{BA6CF58B-7211-4D57-B4F1-672FE9582E24}" dt="2024-11-10T11:20:56.701" v="145" actId="207"/>
        <pc:sldMkLst>
          <pc:docMk/>
          <pc:sldMk cId="3528701737" sldId="261"/>
        </pc:sldMkLst>
        <pc:spChg chg="add mod">
          <ac:chgData name="Jahangir Baba Mohammad" userId="490ce97d9b86fecb" providerId="LiveId" clId="{BA6CF58B-7211-4D57-B4F1-672FE9582E24}" dt="2024-11-10T11:20:56.701" v="145" actId="207"/>
          <ac:spMkLst>
            <pc:docMk/>
            <pc:sldMk cId="3528701737" sldId="261"/>
            <ac:spMk id="5" creationId="{83BD1703-46F3-0013-DBE5-2C94F72C2A80}"/>
          </ac:spMkLst>
        </pc:spChg>
      </pc:sldChg>
      <pc:sldChg chg="addSp delSp modSp mod modAnim">
        <pc:chgData name="Jahangir Baba Mohammad" userId="490ce97d9b86fecb" providerId="LiveId" clId="{BA6CF58B-7211-4D57-B4F1-672FE9582E24}" dt="2024-11-10T11:25:10.696" v="153" actId="1037"/>
        <pc:sldMkLst>
          <pc:docMk/>
          <pc:sldMk cId="2993325808" sldId="262"/>
        </pc:sldMkLst>
        <pc:spChg chg="add del mod">
          <ac:chgData name="Jahangir Baba Mohammad" userId="490ce97d9b86fecb" providerId="LiveId" clId="{BA6CF58B-7211-4D57-B4F1-672FE9582E24}" dt="2024-11-10T11:03:02.166" v="7" actId="478"/>
          <ac:spMkLst>
            <pc:docMk/>
            <pc:sldMk cId="2993325808" sldId="262"/>
            <ac:spMk id="2" creationId="{74E874B4-7C9C-B575-96CC-9DFCECC8CF61}"/>
          </ac:spMkLst>
        </pc:spChg>
        <pc:spChg chg="add mod">
          <ac:chgData name="Jahangir Baba Mohammad" userId="490ce97d9b86fecb" providerId="LiveId" clId="{BA6CF58B-7211-4D57-B4F1-672FE9582E24}" dt="2024-11-10T11:08:00.979" v="90" actId="1076"/>
          <ac:spMkLst>
            <pc:docMk/>
            <pc:sldMk cId="2993325808" sldId="262"/>
            <ac:spMk id="3" creationId="{67D7C0BF-22B5-DA10-F21E-20A083475775}"/>
          </ac:spMkLst>
        </pc:spChg>
        <pc:picChg chg="add mod">
          <ac:chgData name="Jahangir Baba Mohammad" userId="490ce97d9b86fecb" providerId="LiveId" clId="{BA6CF58B-7211-4D57-B4F1-672FE9582E24}" dt="2024-11-10T11:25:10.696" v="153" actId="1037"/>
          <ac:picMkLst>
            <pc:docMk/>
            <pc:sldMk cId="2993325808" sldId="262"/>
            <ac:picMk id="4" creationId="{03F2529E-DCBE-0BBD-693D-D51629551B86}"/>
          </ac:picMkLst>
        </pc:picChg>
      </pc:sldChg>
      <pc:sldChg chg="addSp modSp mod">
        <pc:chgData name="Jahangir Baba Mohammad" userId="490ce97d9b86fecb" providerId="LiveId" clId="{BA6CF58B-7211-4D57-B4F1-672FE9582E24}" dt="2024-11-10T11:07:03.488" v="73" actId="123"/>
        <pc:sldMkLst>
          <pc:docMk/>
          <pc:sldMk cId="936440912" sldId="263"/>
        </pc:sldMkLst>
        <pc:spChg chg="add mod">
          <ac:chgData name="Jahangir Baba Mohammad" userId="490ce97d9b86fecb" providerId="LiveId" clId="{BA6CF58B-7211-4D57-B4F1-672FE9582E24}" dt="2024-11-10T11:07:03.488" v="73" actId="123"/>
          <ac:spMkLst>
            <pc:docMk/>
            <pc:sldMk cId="936440912" sldId="263"/>
            <ac:spMk id="2" creationId="{791B4147-0EB4-011C-5504-B554E907B53F}"/>
          </ac:spMkLst>
        </pc:spChg>
        <pc:spChg chg="add mod">
          <ac:chgData name="Jahangir Baba Mohammad" userId="490ce97d9b86fecb" providerId="LiveId" clId="{BA6CF58B-7211-4D57-B4F1-672FE9582E24}" dt="2024-11-10T11:04:00.807" v="26" actId="1076"/>
          <ac:spMkLst>
            <pc:docMk/>
            <pc:sldMk cId="936440912" sldId="263"/>
            <ac:spMk id="3" creationId="{0A93F3C5-8F84-E1F3-C882-D56A084148A1}"/>
          </ac:spMkLst>
        </pc:spChg>
      </pc:sldChg>
      <pc:sldChg chg="addSp modSp new mod">
        <pc:chgData name="Jahangir Baba Mohammad" userId="490ce97d9b86fecb" providerId="LiveId" clId="{BA6CF58B-7211-4D57-B4F1-672FE9582E24}" dt="2024-11-10T11:07:09.207" v="74" actId="123"/>
        <pc:sldMkLst>
          <pc:docMk/>
          <pc:sldMk cId="1129463178" sldId="264"/>
        </pc:sldMkLst>
        <pc:spChg chg="add mod">
          <ac:chgData name="Jahangir Baba Mohammad" userId="490ce97d9b86fecb" providerId="LiveId" clId="{BA6CF58B-7211-4D57-B4F1-672FE9582E24}" dt="2024-11-10T11:07:09.207" v="74" actId="123"/>
          <ac:spMkLst>
            <pc:docMk/>
            <pc:sldMk cId="1129463178" sldId="264"/>
            <ac:spMk id="2" creationId="{528A8A83-8FF1-7244-1FCC-19231B16E7E4}"/>
          </ac:spMkLst>
        </pc:spChg>
        <pc:spChg chg="add mod">
          <ac:chgData name="Jahangir Baba Mohammad" userId="490ce97d9b86fecb" providerId="LiveId" clId="{BA6CF58B-7211-4D57-B4F1-672FE9582E24}" dt="2024-11-10T11:05:15.043" v="50" actId="1076"/>
          <ac:spMkLst>
            <pc:docMk/>
            <pc:sldMk cId="1129463178" sldId="264"/>
            <ac:spMk id="3" creationId="{6A694191-3050-882B-10A2-172DCE69A590}"/>
          </ac:spMkLst>
        </pc:spChg>
      </pc:sldChg>
      <pc:sldChg chg="addSp modSp new mod">
        <pc:chgData name="Jahangir Baba Mohammad" userId="490ce97d9b86fecb" providerId="LiveId" clId="{BA6CF58B-7211-4D57-B4F1-672FE9582E24}" dt="2024-11-10T11:07:14.919" v="75" actId="123"/>
        <pc:sldMkLst>
          <pc:docMk/>
          <pc:sldMk cId="4143549616" sldId="265"/>
        </pc:sldMkLst>
        <pc:spChg chg="add mod">
          <ac:chgData name="Jahangir Baba Mohammad" userId="490ce97d9b86fecb" providerId="LiveId" clId="{BA6CF58B-7211-4D57-B4F1-672FE9582E24}" dt="2024-11-10T11:07:14.919" v="75" actId="123"/>
          <ac:spMkLst>
            <pc:docMk/>
            <pc:sldMk cId="4143549616" sldId="265"/>
            <ac:spMk id="2" creationId="{26093BE0-2564-5608-5969-CB6EBB7E218B}"/>
          </ac:spMkLst>
        </pc:spChg>
        <pc:spChg chg="add mod">
          <ac:chgData name="Jahangir Baba Mohammad" userId="490ce97d9b86fecb" providerId="LiveId" clId="{BA6CF58B-7211-4D57-B4F1-672FE9582E24}" dt="2024-11-10T11:06:37.908" v="71" actId="1076"/>
          <ac:spMkLst>
            <pc:docMk/>
            <pc:sldMk cId="4143549616" sldId="265"/>
            <ac:spMk id="3" creationId="{D8FD5B3E-DF7E-D3AF-2348-13D4BF0D740A}"/>
          </ac:spMkLst>
        </pc:spChg>
      </pc:sldChg>
      <pc:sldChg chg="addSp modSp new mod">
        <pc:chgData name="Jahangir Baba Mohammad" userId="490ce97d9b86fecb" providerId="LiveId" clId="{BA6CF58B-7211-4D57-B4F1-672FE9582E24}" dt="2024-11-10T11:20:06.151" v="142" actId="123"/>
        <pc:sldMkLst>
          <pc:docMk/>
          <pc:sldMk cId="2935627044" sldId="266"/>
        </pc:sldMkLst>
        <pc:spChg chg="add mod">
          <ac:chgData name="Jahangir Baba Mohammad" userId="490ce97d9b86fecb" providerId="LiveId" clId="{BA6CF58B-7211-4D57-B4F1-672FE9582E24}" dt="2024-11-10T11:20:06.151" v="142" actId="123"/>
          <ac:spMkLst>
            <pc:docMk/>
            <pc:sldMk cId="2935627044" sldId="266"/>
            <ac:spMk id="2" creationId="{7F0309F3-8FD2-A3BB-45AC-EF6A56FA20E1}"/>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54553F-16E1-4B9B-9203-5F9EFE837B6B}" type="doc">
      <dgm:prSet loTypeId="urn:microsoft.com/office/officeart/2005/8/layout/bProcess3" loCatId="process" qsTypeId="urn:microsoft.com/office/officeart/2005/8/quickstyle/simple3" qsCatId="simple" csTypeId="urn:microsoft.com/office/officeart/2005/8/colors/accent1_2" csCatId="accent1" phldr="1"/>
      <dgm:spPr/>
      <dgm:t>
        <a:bodyPr/>
        <a:lstStyle/>
        <a:p>
          <a:endParaRPr lang="en-IN"/>
        </a:p>
      </dgm:t>
    </dgm:pt>
    <dgm:pt modelId="{FE25F8C4-DD20-4816-AFA9-C194604EC587}">
      <dgm:prSet phldrT="[Text]" custT="1"/>
      <dgm:spPr/>
      <dgm:t>
        <a:bodyPr/>
        <a:lstStyle/>
        <a:p>
          <a:r>
            <a:rPr lang="en-IN" sz="1800" dirty="0">
              <a:latin typeface="Times New Roman" panose="02020603050405020304" pitchFamily="18" charset="0"/>
              <a:cs typeface="Times New Roman" panose="02020603050405020304" pitchFamily="18" charset="0"/>
            </a:rPr>
            <a:t>Start</a:t>
          </a:r>
        </a:p>
      </dgm:t>
    </dgm:pt>
    <dgm:pt modelId="{CCCC15E2-38DD-475D-B54C-56D76F359CC3}" type="parTrans" cxnId="{799502A8-4C50-42B6-A47D-ED9D9A98D0D9}">
      <dgm:prSet/>
      <dgm:spPr/>
      <dgm:t>
        <a:bodyPr/>
        <a:lstStyle/>
        <a:p>
          <a:endParaRPr lang="en-IN"/>
        </a:p>
      </dgm:t>
    </dgm:pt>
    <dgm:pt modelId="{206467DD-2168-4970-90DA-0178535EAA79}" type="sibTrans" cxnId="{799502A8-4C50-42B6-A47D-ED9D9A98D0D9}">
      <dgm:prSet/>
      <dgm:spPr/>
      <dgm:t>
        <a:bodyPr/>
        <a:lstStyle/>
        <a:p>
          <a:endParaRPr lang="en-IN"/>
        </a:p>
      </dgm:t>
    </dgm:pt>
    <dgm:pt modelId="{FDC93D45-96E4-44EC-B7B1-6F34ED8D3D90}">
      <dgm:prSet phldrT="[Text]" custT="1"/>
      <dgm:spPr/>
      <dgm:t>
        <a:bodyPr/>
        <a:lstStyle/>
        <a:p>
          <a:r>
            <a:rPr lang="en-IN" sz="1800" dirty="0">
              <a:latin typeface="Times New Roman" panose="02020603050405020304" pitchFamily="18" charset="0"/>
              <a:cs typeface="Times New Roman" panose="02020603050405020304" pitchFamily="18" charset="0"/>
            </a:rPr>
            <a:t>Input image </a:t>
          </a:r>
        </a:p>
      </dgm:t>
    </dgm:pt>
    <dgm:pt modelId="{D9DB2CD3-E42E-4E10-9D5E-FB15E869014F}" type="parTrans" cxnId="{87AF838C-4B14-4B75-90AA-32E662CF904C}">
      <dgm:prSet/>
      <dgm:spPr/>
      <dgm:t>
        <a:bodyPr/>
        <a:lstStyle/>
        <a:p>
          <a:endParaRPr lang="en-IN"/>
        </a:p>
      </dgm:t>
    </dgm:pt>
    <dgm:pt modelId="{84B22108-1F1F-4910-96B6-7CBDBE1885DE}" type="sibTrans" cxnId="{87AF838C-4B14-4B75-90AA-32E662CF904C}">
      <dgm:prSet/>
      <dgm:spPr/>
      <dgm:t>
        <a:bodyPr/>
        <a:lstStyle/>
        <a:p>
          <a:endParaRPr lang="en-IN"/>
        </a:p>
      </dgm:t>
    </dgm:pt>
    <dgm:pt modelId="{0DDC0BD7-BE35-42E0-8350-AB4B7ED2E039}">
      <dgm:prSet phldrT="[Text]" custT="1"/>
      <dgm:spPr/>
      <dgm:t>
        <a:bodyPr/>
        <a:lstStyle/>
        <a:p>
          <a:r>
            <a:rPr lang="en-IN" sz="1800" dirty="0">
              <a:latin typeface="Times New Roman" panose="02020603050405020304" pitchFamily="18" charset="0"/>
              <a:cs typeface="Times New Roman" panose="02020603050405020304" pitchFamily="18" charset="0"/>
            </a:rPr>
            <a:t>Face Detection &amp; Alignment </a:t>
          </a:r>
        </a:p>
      </dgm:t>
    </dgm:pt>
    <dgm:pt modelId="{2780EB25-1BEA-4FA6-B8F5-9E7C7A7399CC}" type="parTrans" cxnId="{8C2031BD-6C08-47AD-92F3-9F5FEED78BFB}">
      <dgm:prSet/>
      <dgm:spPr/>
      <dgm:t>
        <a:bodyPr/>
        <a:lstStyle/>
        <a:p>
          <a:endParaRPr lang="en-IN"/>
        </a:p>
      </dgm:t>
    </dgm:pt>
    <dgm:pt modelId="{CF158D9D-2251-4679-B38F-44663C4C49C2}" type="sibTrans" cxnId="{8C2031BD-6C08-47AD-92F3-9F5FEED78BFB}">
      <dgm:prSet/>
      <dgm:spPr/>
      <dgm:t>
        <a:bodyPr/>
        <a:lstStyle/>
        <a:p>
          <a:endParaRPr lang="en-IN"/>
        </a:p>
      </dgm:t>
    </dgm:pt>
    <dgm:pt modelId="{3A3CD9E3-2EBE-4BF0-BB7A-9AC55316104F}">
      <dgm:prSet phldrT="[Text]" custT="1"/>
      <dgm:spPr/>
      <dgm:t>
        <a:bodyPr/>
        <a:lstStyle/>
        <a:p>
          <a:r>
            <a:rPr lang="en-IN" sz="1800" dirty="0">
              <a:latin typeface="Times New Roman" panose="02020603050405020304" pitchFamily="18" charset="0"/>
              <a:cs typeface="Times New Roman" panose="02020603050405020304" pitchFamily="18" charset="0"/>
            </a:rPr>
            <a:t>Facial Feature Extraction</a:t>
          </a:r>
        </a:p>
      </dgm:t>
    </dgm:pt>
    <dgm:pt modelId="{5B798EF5-1680-45B1-8078-6DDB1E37A5FF}" type="parTrans" cxnId="{1F4F07BB-D2BE-4DEF-A4D2-E85CA010285B}">
      <dgm:prSet/>
      <dgm:spPr/>
      <dgm:t>
        <a:bodyPr/>
        <a:lstStyle/>
        <a:p>
          <a:endParaRPr lang="en-IN"/>
        </a:p>
      </dgm:t>
    </dgm:pt>
    <dgm:pt modelId="{B1008AA1-6170-47DB-81AB-4404FF717D64}" type="sibTrans" cxnId="{1F4F07BB-D2BE-4DEF-A4D2-E85CA010285B}">
      <dgm:prSet/>
      <dgm:spPr/>
      <dgm:t>
        <a:bodyPr/>
        <a:lstStyle/>
        <a:p>
          <a:endParaRPr lang="en-IN"/>
        </a:p>
      </dgm:t>
    </dgm:pt>
    <dgm:pt modelId="{90EFB2DA-3948-4F44-AD89-A3C7797C9DD8}">
      <dgm:prSet phldrT="[Text]" custT="1"/>
      <dgm:spPr/>
      <dgm:t>
        <a:bodyPr/>
        <a:lstStyle/>
        <a:p>
          <a:r>
            <a:rPr lang="en-IN" sz="1800" dirty="0">
              <a:latin typeface="Times New Roman" panose="02020603050405020304" pitchFamily="18" charset="0"/>
              <a:cs typeface="Times New Roman" panose="02020603050405020304" pitchFamily="18" charset="0"/>
            </a:rPr>
            <a:t>Emotion Classification Model</a:t>
          </a:r>
        </a:p>
      </dgm:t>
    </dgm:pt>
    <dgm:pt modelId="{D8F994CC-38DF-487F-A8EC-7B0059BC943C}" type="parTrans" cxnId="{570672F6-6B9C-4F5D-AA93-CBC4AA5FDDA9}">
      <dgm:prSet/>
      <dgm:spPr/>
      <dgm:t>
        <a:bodyPr/>
        <a:lstStyle/>
        <a:p>
          <a:endParaRPr lang="en-IN"/>
        </a:p>
      </dgm:t>
    </dgm:pt>
    <dgm:pt modelId="{9C4534A6-19D8-44B4-B896-65CD40EA18CD}" type="sibTrans" cxnId="{570672F6-6B9C-4F5D-AA93-CBC4AA5FDDA9}">
      <dgm:prSet/>
      <dgm:spPr/>
      <dgm:t>
        <a:bodyPr/>
        <a:lstStyle/>
        <a:p>
          <a:endParaRPr lang="en-IN"/>
        </a:p>
      </dgm:t>
    </dgm:pt>
    <dgm:pt modelId="{5F5E66F1-2739-43CD-91A2-D267EB0BB2BC}">
      <dgm:prSet phldrT="[Text]" custT="1"/>
      <dgm:spPr/>
      <dgm:t>
        <a:bodyPr/>
        <a:lstStyle/>
        <a:p>
          <a:r>
            <a:rPr lang="en-IN" sz="1800" dirty="0">
              <a:latin typeface="Times New Roman" panose="02020603050405020304" pitchFamily="18" charset="0"/>
              <a:cs typeface="Times New Roman" panose="02020603050405020304" pitchFamily="18" charset="0"/>
            </a:rPr>
            <a:t>Emotion &amp; Expression Analysis (e.g., mood, stress)</a:t>
          </a:r>
        </a:p>
      </dgm:t>
    </dgm:pt>
    <dgm:pt modelId="{D1264F29-E9F9-49EA-9055-289DBA1BFD4A}" type="parTrans" cxnId="{8A155FEA-ECDA-4AD4-AE9D-5DF532DBDCD5}">
      <dgm:prSet/>
      <dgm:spPr/>
      <dgm:t>
        <a:bodyPr/>
        <a:lstStyle/>
        <a:p>
          <a:endParaRPr lang="en-IN"/>
        </a:p>
      </dgm:t>
    </dgm:pt>
    <dgm:pt modelId="{37D69583-8EAA-4752-BCE4-AAB20C81BB4A}" type="sibTrans" cxnId="{8A155FEA-ECDA-4AD4-AE9D-5DF532DBDCD5}">
      <dgm:prSet/>
      <dgm:spPr/>
      <dgm:t>
        <a:bodyPr/>
        <a:lstStyle/>
        <a:p>
          <a:endParaRPr lang="en-IN"/>
        </a:p>
      </dgm:t>
    </dgm:pt>
    <dgm:pt modelId="{B524D51C-4379-4718-BD77-2E2A0605C414}">
      <dgm:prSet phldrT="[Text]" custT="1"/>
      <dgm:spPr/>
      <dgm:t>
        <a:bodyPr/>
        <a:lstStyle/>
        <a:p>
          <a:r>
            <a:rPr lang="en-IN" sz="1800" dirty="0">
              <a:latin typeface="Times New Roman" panose="02020603050405020304" pitchFamily="18" charset="0"/>
              <a:cs typeface="Times New Roman" panose="02020603050405020304" pitchFamily="18" charset="0"/>
            </a:rPr>
            <a:t>Display/Store Results for Assessment</a:t>
          </a:r>
        </a:p>
      </dgm:t>
    </dgm:pt>
    <dgm:pt modelId="{982E831E-5E73-4FA9-A933-5FEC63710A7F}" type="parTrans" cxnId="{D19B0CC5-3DB3-420B-8824-D6E7CA0ECB65}">
      <dgm:prSet/>
      <dgm:spPr/>
      <dgm:t>
        <a:bodyPr/>
        <a:lstStyle/>
        <a:p>
          <a:endParaRPr lang="en-IN"/>
        </a:p>
      </dgm:t>
    </dgm:pt>
    <dgm:pt modelId="{63E92ACB-E315-4E49-93B1-04A2DBED77E0}" type="sibTrans" cxnId="{D19B0CC5-3DB3-420B-8824-D6E7CA0ECB65}">
      <dgm:prSet/>
      <dgm:spPr/>
      <dgm:t>
        <a:bodyPr/>
        <a:lstStyle/>
        <a:p>
          <a:endParaRPr lang="en-IN"/>
        </a:p>
      </dgm:t>
    </dgm:pt>
    <dgm:pt modelId="{26EA71F7-E88C-41D0-9B6B-46FC52CFE317}">
      <dgm:prSet phldrT="[Text]" custT="1"/>
      <dgm:spPr/>
      <dgm:t>
        <a:bodyPr/>
        <a:lstStyle/>
        <a:p>
          <a:r>
            <a:rPr lang="en-IN" sz="1800" dirty="0">
              <a:latin typeface="Times New Roman" panose="02020603050405020304" pitchFamily="18" charset="0"/>
              <a:cs typeface="Times New Roman" panose="02020603050405020304" pitchFamily="18" charset="0"/>
            </a:rPr>
            <a:t>Continuous Monitoring &amp; Alerts</a:t>
          </a:r>
        </a:p>
      </dgm:t>
    </dgm:pt>
    <dgm:pt modelId="{0F1092EC-CE2C-460F-97AC-1894621200E2}" type="parTrans" cxnId="{1C19749A-A2C0-432E-86C4-AFFACFDC1C37}">
      <dgm:prSet/>
      <dgm:spPr/>
      <dgm:t>
        <a:bodyPr/>
        <a:lstStyle/>
        <a:p>
          <a:endParaRPr lang="en-IN"/>
        </a:p>
      </dgm:t>
    </dgm:pt>
    <dgm:pt modelId="{E0171E66-82A8-47E3-924B-1D1E99FEC0C5}" type="sibTrans" cxnId="{1C19749A-A2C0-432E-86C4-AFFACFDC1C37}">
      <dgm:prSet/>
      <dgm:spPr/>
      <dgm:t>
        <a:bodyPr/>
        <a:lstStyle/>
        <a:p>
          <a:endParaRPr lang="en-IN"/>
        </a:p>
      </dgm:t>
    </dgm:pt>
    <dgm:pt modelId="{60461868-F1A1-4834-9C4F-93CA9267062F}">
      <dgm:prSet phldrT="[Text]" custT="1"/>
      <dgm:spPr/>
      <dgm:t>
        <a:bodyPr/>
        <a:lstStyle/>
        <a:p>
          <a:r>
            <a:rPr lang="en-IN" sz="1800" dirty="0">
              <a:latin typeface="Times New Roman" panose="02020603050405020304" pitchFamily="18" charset="0"/>
              <a:cs typeface="Times New Roman" panose="02020603050405020304" pitchFamily="18" charset="0"/>
            </a:rPr>
            <a:t>END</a:t>
          </a:r>
          <a:endParaRPr lang="en-IN" sz="1500" dirty="0">
            <a:latin typeface="Times New Roman" panose="02020603050405020304" pitchFamily="18" charset="0"/>
            <a:cs typeface="Times New Roman" panose="02020603050405020304" pitchFamily="18" charset="0"/>
          </a:endParaRPr>
        </a:p>
      </dgm:t>
    </dgm:pt>
    <dgm:pt modelId="{6A127D0D-FC98-43C4-B317-83499B1EEB5C}" type="parTrans" cxnId="{07DD7D40-634E-40F9-88BC-F44BADE35D1D}">
      <dgm:prSet/>
      <dgm:spPr/>
      <dgm:t>
        <a:bodyPr/>
        <a:lstStyle/>
        <a:p>
          <a:endParaRPr lang="en-IN"/>
        </a:p>
      </dgm:t>
    </dgm:pt>
    <dgm:pt modelId="{2A98DBBD-7FBE-4E17-B772-EECEDBBF6575}" type="sibTrans" cxnId="{07DD7D40-634E-40F9-88BC-F44BADE35D1D}">
      <dgm:prSet/>
      <dgm:spPr/>
      <dgm:t>
        <a:bodyPr/>
        <a:lstStyle/>
        <a:p>
          <a:endParaRPr lang="en-IN"/>
        </a:p>
      </dgm:t>
    </dgm:pt>
    <dgm:pt modelId="{A3C68001-D858-43B6-92C6-39A45B6F9D09}" type="pres">
      <dgm:prSet presAssocID="{6954553F-16E1-4B9B-9203-5F9EFE837B6B}" presName="Name0" presStyleCnt="0">
        <dgm:presLayoutVars>
          <dgm:dir/>
          <dgm:resizeHandles val="exact"/>
        </dgm:presLayoutVars>
      </dgm:prSet>
      <dgm:spPr/>
    </dgm:pt>
    <dgm:pt modelId="{5F1DE48F-B86B-451D-9F2C-86E5FC57CE87}" type="pres">
      <dgm:prSet presAssocID="{FE25F8C4-DD20-4816-AFA9-C194604EC587}" presName="node" presStyleLbl="node1" presStyleIdx="0" presStyleCnt="9">
        <dgm:presLayoutVars>
          <dgm:bulletEnabled val="1"/>
        </dgm:presLayoutVars>
      </dgm:prSet>
      <dgm:spPr/>
    </dgm:pt>
    <dgm:pt modelId="{AB21E307-674D-48D9-8B66-53330543B099}" type="pres">
      <dgm:prSet presAssocID="{206467DD-2168-4970-90DA-0178535EAA79}" presName="sibTrans" presStyleLbl="sibTrans1D1" presStyleIdx="0" presStyleCnt="8"/>
      <dgm:spPr/>
    </dgm:pt>
    <dgm:pt modelId="{3B279F0D-4FD3-458D-88CB-91422D072358}" type="pres">
      <dgm:prSet presAssocID="{206467DD-2168-4970-90DA-0178535EAA79}" presName="connectorText" presStyleLbl="sibTrans1D1" presStyleIdx="0" presStyleCnt="8"/>
      <dgm:spPr/>
    </dgm:pt>
    <dgm:pt modelId="{1499FDA4-DB31-4912-8A17-6C5BDEA61F6D}" type="pres">
      <dgm:prSet presAssocID="{FDC93D45-96E4-44EC-B7B1-6F34ED8D3D90}" presName="node" presStyleLbl="node1" presStyleIdx="1" presStyleCnt="9">
        <dgm:presLayoutVars>
          <dgm:bulletEnabled val="1"/>
        </dgm:presLayoutVars>
      </dgm:prSet>
      <dgm:spPr/>
    </dgm:pt>
    <dgm:pt modelId="{2FEA0F48-2220-4EF0-A18C-E1118A3FE005}" type="pres">
      <dgm:prSet presAssocID="{84B22108-1F1F-4910-96B6-7CBDBE1885DE}" presName="sibTrans" presStyleLbl="sibTrans1D1" presStyleIdx="1" presStyleCnt="8"/>
      <dgm:spPr/>
    </dgm:pt>
    <dgm:pt modelId="{BC99C7E2-A00A-428C-925F-79A2A45D3706}" type="pres">
      <dgm:prSet presAssocID="{84B22108-1F1F-4910-96B6-7CBDBE1885DE}" presName="connectorText" presStyleLbl="sibTrans1D1" presStyleIdx="1" presStyleCnt="8"/>
      <dgm:spPr/>
    </dgm:pt>
    <dgm:pt modelId="{62D51EC8-86D8-464E-8D30-BF6A5BBF2BFC}" type="pres">
      <dgm:prSet presAssocID="{0DDC0BD7-BE35-42E0-8350-AB4B7ED2E039}" presName="node" presStyleLbl="node1" presStyleIdx="2" presStyleCnt="9">
        <dgm:presLayoutVars>
          <dgm:bulletEnabled val="1"/>
        </dgm:presLayoutVars>
      </dgm:prSet>
      <dgm:spPr/>
    </dgm:pt>
    <dgm:pt modelId="{F6904748-DB34-45DB-B7C4-BE8E632F568B}" type="pres">
      <dgm:prSet presAssocID="{CF158D9D-2251-4679-B38F-44663C4C49C2}" presName="sibTrans" presStyleLbl="sibTrans1D1" presStyleIdx="2" presStyleCnt="8"/>
      <dgm:spPr/>
    </dgm:pt>
    <dgm:pt modelId="{FC2B8B5E-32D6-45FA-B81C-DBF7AE4CECD2}" type="pres">
      <dgm:prSet presAssocID="{CF158D9D-2251-4679-B38F-44663C4C49C2}" presName="connectorText" presStyleLbl="sibTrans1D1" presStyleIdx="2" presStyleCnt="8"/>
      <dgm:spPr/>
    </dgm:pt>
    <dgm:pt modelId="{EE8097C9-88A0-41F0-9638-4D572C04F9B6}" type="pres">
      <dgm:prSet presAssocID="{3A3CD9E3-2EBE-4BF0-BB7A-9AC55316104F}" presName="node" presStyleLbl="node1" presStyleIdx="3" presStyleCnt="9">
        <dgm:presLayoutVars>
          <dgm:bulletEnabled val="1"/>
        </dgm:presLayoutVars>
      </dgm:prSet>
      <dgm:spPr/>
    </dgm:pt>
    <dgm:pt modelId="{BA89D162-31B1-442D-8DC8-563CD25EDC0A}" type="pres">
      <dgm:prSet presAssocID="{B1008AA1-6170-47DB-81AB-4404FF717D64}" presName="sibTrans" presStyleLbl="sibTrans1D1" presStyleIdx="3" presStyleCnt="8"/>
      <dgm:spPr/>
    </dgm:pt>
    <dgm:pt modelId="{700A6142-3B27-4D20-9301-EBD09D521818}" type="pres">
      <dgm:prSet presAssocID="{B1008AA1-6170-47DB-81AB-4404FF717D64}" presName="connectorText" presStyleLbl="sibTrans1D1" presStyleIdx="3" presStyleCnt="8"/>
      <dgm:spPr/>
    </dgm:pt>
    <dgm:pt modelId="{993D17E2-A39B-4594-916C-F5DCF84C652D}" type="pres">
      <dgm:prSet presAssocID="{90EFB2DA-3948-4F44-AD89-A3C7797C9DD8}" presName="node" presStyleLbl="node1" presStyleIdx="4" presStyleCnt="9">
        <dgm:presLayoutVars>
          <dgm:bulletEnabled val="1"/>
        </dgm:presLayoutVars>
      </dgm:prSet>
      <dgm:spPr/>
    </dgm:pt>
    <dgm:pt modelId="{CB05C2EA-6CE4-45AA-96B1-788567791E57}" type="pres">
      <dgm:prSet presAssocID="{9C4534A6-19D8-44B4-B896-65CD40EA18CD}" presName="sibTrans" presStyleLbl="sibTrans1D1" presStyleIdx="4" presStyleCnt="8"/>
      <dgm:spPr/>
    </dgm:pt>
    <dgm:pt modelId="{F29E8172-C0DC-4DA6-8B57-3A30111069A5}" type="pres">
      <dgm:prSet presAssocID="{9C4534A6-19D8-44B4-B896-65CD40EA18CD}" presName="connectorText" presStyleLbl="sibTrans1D1" presStyleIdx="4" presStyleCnt="8"/>
      <dgm:spPr/>
    </dgm:pt>
    <dgm:pt modelId="{64B29F5A-AF41-46FA-84AE-62765192FCAF}" type="pres">
      <dgm:prSet presAssocID="{5F5E66F1-2739-43CD-91A2-D267EB0BB2BC}" presName="node" presStyleLbl="node1" presStyleIdx="5" presStyleCnt="9">
        <dgm:presLayoutVars>
          <dgm:bulletEnabled val="1"/>
        </dgm:presLayoutVars>
      </dgm:prSet>
      <dgm:spPr/>
    </dgm:pt>
    <dgm:pt modelId="{1DD901F4-0206-471A-A054-61E6C62F3ED0}" type="pres">
      <dgm:prSet presAssocID="{37D69583-8EAA-4752-BCE4-AAB20C81BB4A}" presName="sibTrans" presStyleLbl="sibTrans1D1" presStyleIdx="5" presStyleCnt="8"/>
      <dgm:spPr/>
    </dgm:pt>
    <dgm:pt modelId="{19286F74-4241-4CB4-8D86-C946D63E18F9}" type="pres">
      <dgm:prSet presAssocID="{37D69583-8EAA-4752-BCE4-AAB20C81BB4A}" presName="connectorText" presStyleLbl="sibTrans1D1" presStyleIdx="5" presStyleCnt="8"/>
      <dgm:spPr/>
    </dgm:pt>
    <dgm:pt modelId="{A5D64A74-CF68-4AD6-BE73-7E377ACF4A5C}" type="pres">
      <dgm:prSet presAssocID="{B524D51C-4379-4718-BD77-2E2A0605C414}" presName="node" presStyleLbl="node1" presStyleIdx="6" presStyleCnt="9">
        <dgm:presLayoutVars>
          <dgm:bulletEnabled val="1"/>
        </dgm:presLayoutVars>
      </dgm:prSet>
      <dgm:spPr/>
    </dgm:pt>
    <dgm:pt modelId="{802A2125-B71E-4E8F-BFC5-A836FE4BDB9F}" type="pres">
      <dgm:prSet presAssocID="{63E92ACB-E315-4E49-93B1-04A2DBED77E0}" presName="sibTrans" presStyleLbl="sibTrans1D1" presStyleIdx="6" presStyleCnt="8"/>
      <dgm:spPr/>
    </dgm:pt>
    <dgm:pt modelId="{F817E1D6-5B79-4728-95FF-24A3D178DCD3}" type="pres">
      <dgm:prSet presAssocID="{63E92ACB-E315-4E49-93B1-04A2DBED77E0}" presName="connectorText" presStyleLbl="sibTrans1D1" presStyleIdx="6" presStyleCnt="8"/>
      <dgm:spPr/>
    </dgm:pt>
    <dgm:pt modelId="{D85B9428-F7A4-45C2-9D2C-B7AAB62F432A}" type="pres">
      <dgm:prSet presAssocID="{26EA71F7-E88C-41D0-9B6B-46FC52CFE317}" presName="node" presStyleLbl="node1" presStyleIdx="7" presStyleCnt="9">
        <dgm:presLayoutVars>
          <dgm:bulletEnabled val="1"/>
        </dgm:presLayoutVars>
      </dgm:prSet>
      <dgm:spPr/>
    </dgm:pt>
    <dgm:pt modelId="{40004B0E-A5E5-4F90-8818-91EA55662D42}" type="pres">
      <dgm:prSet presAssocID="{E0171E66-82A8-47E3-924B-1D1E99FEC0C5}" presName="sibTrans" presStyleLbl="sibTrans1D1" presStyleIdx="7" presStyleCnt="8"/>
      <dgm:spPr/>
    </dgm:pt>
    <dgm:pt modelId="{46B89D36-E1AC-4143-BEDC-CF2E57CEF2E5}" type="pres">
      <dgm:prSet presAssocID="{E0171E66-82A8-47E3-924B-1D1E99FEC0C5}" presName="connectorText" presStyleLbl="sibTrans1D1" presStyleIdx="7" presStyleCnt="8"/>
      <dgm:spPr/>
    </dgm:pt>
    <dgm:pt modelId="{B43D222E-72B9-49CE-89A5-981D81FF6247}" type="pres">
      <dgm:prSet presAssocID="{60461868-F1A1-4834-9C4F-93CA9267062F}" presName="node" presStyleLbl="node1" presStyleIdx="8" presStyleCnt="9">
        <dgm:presLayoutVars>
          <dgm:bulletEnabled val="1"/>
        </dgm:presLayoutVars>
      </dgm:prSet>
      <dgm:spPr/>
    </dgm:pt>
  </dgm:ptLst>
  <dgm:cxnLst>
    <dgm:cxn modelId="{324F1E15-3CFD-440F-A521-309BACF46B5A}" type="presOf" srcId="{3A3CD9E3-2EBE-4BF0-BB7A-9AC55316104F}" destId="{EE8097C9-88A0-41F0-9638-4D572C04F9B6}" srcOrd="0" destOrd="0" presId="urn:microsoft.com/office/officeart/2005/8/layout/bProcess3"/>
    <dgm:cxn modelId="{54E55420-E0DA-4A7E-85AE-85F7751FBB23}" type="presOf" srcId="{CF158D9D-2251-4679-B38F-44663C4C49C2}" destId="{F6904748-DB34-45DB-B7C4-BE8E632F568B}" srcOrd="0" destOrd="0" presId="urn:microsoft.com/office/officeart/2005/8/layout/bProcess3"/>
    <dgm:cxn modelId="{331FBA30-B9A2-4065-ADC9-D1ACED4F1B0E}" type="presOf" srcId="{B1008AA1-6170-47DB-81AB-4404FF717D64}" destId="{BA89D162-31B1-442D-8DC8-563CD25EDC0A}" srcOrd="0" destOrd="0" presId="urn:microsoft.com/office/officeart/2005/8/layout/bProcess3"/>
    <dgm:cxn modelId="{E8C1D932-AE73-48E6-B631-3079B49EBFA4}" type="presOf" srcId="{E0171E66-82A8-47E3-924B-1D1E99FEC0C5}" destId="{46B89D36-E1AC-4143-BEDC-CF2E57CEF2E5}" srcOrd="1" destOrd="0" presId="urn:microsoft.com/office/officeart/2005/8/layout/bProcess3"/>
    <dgm:cxn modelId="{B95C1740-523F-41D5-BCAA-4FAAB2F6D6E3}" type="presOf" srcId="{6954553F-16E1-4B9B-9203-5F9EFE837B6B}" destId="{A3C68001-D858-43B6-92C6-39A45B6F9D09}" srcOrd="0" destOrd="0" presId="urn:microsoft.com/office/officeart/2005/8/layout/bProcess3"/>
    <dgm:cxn modelId="{07DD7D40-634E-40F9-88BC-F44BADE35D1D}" srcId="{6954553F-16E1-4B9B-9203-5F9EFE837B6B}" destId="{60461868-F1A1-4834-9C4F-93CA9267062F}" srcOrd="8" destOrd="0" parTransId="{6A127D0D-FC98-43C4-B317-83499B1EEB5C}" sibTransId="{2A98DBBD-7FBE-4E17-B772-EECEDBBF6575}"/>
    <dgm:cxn modelId="{E2AA3D62-8788-4F29-98BF-D64968D5A4B6}" type="presOf" srcId="{206467DD-2168-4970-90DA-0178535EAA79}" destId="{3B279F0D-4FD3-458D-88CB-91422D072358}" srcOrd="1" destOrd="0" presId="urn:microsoft.com/office/officeart/2005/8/layout/bProcess3"/>
    <dgm:cxn modelId="{F48A8262-1B77-4EAE-AB81-86C5230B3C95}" type="presOf" srcId="{E0171E66-82A8-47E3-924B-1D1E99FEC0C5}" destId="{40004B0E-A5E5-4F90-8818-91EA55662D42}" srcOrd="0" destOrd="0" presId="urn:microsoft.com/office/officeart/2005/8/layout/bProcess3"/>
    <dgm:cxn modelId="{3DF35143-188A-4A94-8BAC-4C9FB1DAFF3B}" type="presOf" srcId="{26EA71F7-E88C-41D0-9B6B-46FC52CFE317}" destId="{D85B9428-F7A4-45C2-9D2C-B7AAB62F432A}" srcOrd="0" destOrd="0" presId="urn:microsoft.com/office/officeart/2005/8/layout/bProcess3"/>
    <dgm:cxn modelId="{4F99406B-04A5-48B6-8441-0FE2B17D4EAF}" type="presOf" srcId="{63E92ACB-E315-4E49-93B1-04A2DBED77E0}" destId="{802A2125-B71E-4E8F-BFC5-A836FE4BDB9F}" srcOrd="0" destOrd="0" presId="urn:microsoft.com/office/officeart/2005/8/layout/bProcess3"/>
    <dgm:cxn modelId="{BBF9AF78-CA0A-4948-9523-434CAE9782E4}" type="presOf" srcId="{9C4534A6-19D8-44B4-B896-65CD40EA18CD}" destId="{F29E8172-C0DC-4DA6-8B57-3A30111069A5}" srcOrd="1" destOrd="0" presId="urn:microsoft.com/office/officeart/2005/8/layout/bProcess3"/>
    <dgm:cxn modelId="{BF1E2C7F-0843-4E97-B2DF-00192E7B0856}" type="presOf" srcId="{FE25F8C4-DD20-4816-AFA9-C194604EC587}" destId="{5F1DE48F-B86B-451D-9F2C-86E5FC57CE87}" srcOrd="0" destOrd="0" presId="urn:microsoft.com/office/officeart/2005/8/layout/bProcess3"/>
    <dgm:cxn modelId="{93B57D81-F56D-4F58-A9B5-D5F08BE543FA}" type="presOf" srcId="{63E92ACB-E315-4E49-93B1-04A2DBED77E0}" destId="{F817E1D6-5B79-4728-95FF-24A3D178DCD3}" srcOrd="1" destOrd="0" presId="urn:microsoft.com/office/officeart/2005/8/layout/bProcess3"/>
    <dgm:cxn modelId="{B235088A-FD3F-48A1-AC9E-28B9F6E45079}" type="presOf" srcId="{206467DD-2168-4970-90DA-0178535EAA79}" destId="{AB21E307-674D-48D9-8B66-53330543B099}" srcOrd="0" destOrd="0" presId="urn:microsoft.com/office/officeart/2005/8/layout/bProcess3"/>
    <dgm:cxn modelId="{D6E3898A-352B-4085-82B3-F50EEC69A6E3}" type="presOf" srcId="{90EFB2DA-3948-4F44-AD89-A3C7797C9DD8}" destId="{993D17E2-A39B-4594-916C-F5DCF84C652D}" srcOrd="0" destOrd="0" presId="urn:microsoft.com/office/officeart/2005/8/layout/bProcess3"/>
    <dgm:cxn modelId="{87AF838C-4B14-4B75-90AA-32E662CF904C}" srcId="{6954553F-16E1-4B9B-9203-5F9EFE837B6B}" destId="{FDC93D45-96E4-44EC-B7B1-6F34ED8D3D90}" srcOrd="1" destOrd="0" parTransId="{D9DB2CD3-E42E-4E10-9D5E-FB15E869014F}" sibTransId="{84B22108-1F1F-4910-96B6-7CBDBE1885DE}"/>
    <dgm:cxn modelId="{06BE6E96-EC26-4812-8091-F62AACE0CC0D}" type="presOf" srcId="{60461868-F1A1-4834-9C4F-93CA9267062F}" destId="{B43D222E-72B9-49CE-89A5-981D81FF6247}" srcOrd="0" destOrd="0" presId="urn:microsoft.com/office/officeart/2005/8/layout/bProcess3"/>
    <dgm:cxn modelId="{73C58F96-EB4B-403C-99AF-7F10F46E9873}" type="presOf" srcId="{37D69583-8EAA-4752-BCE4-AAB20C81BB4A}" destId="{1DD901F4-0206-471A-A054-61E6C62F3ED0}" srcOrd="0" destOrd="0" presId="urn:microsoft.com/office/officeart/2005/8/layout/bProcess3"/>
    <dgm:cxn modelId="{75E21B99-BF97-43C5-96C4-9698789F061C}" type="presOf" srcId="{84B22108-1F1F-4910-96B6-7CBDBE1885DE}" destId="{2FEA0F48-2220-4EF0-A18C-E1118A3FE005}" srcOrd="0" destOrd="0" presId="urn:microsoft.com/office/officeart/2005/8/layout/bProcess3"/>
    <dgm:cxn modelId="{1C19749A-A2C0-432E-86C4-AFFACFDC1C37}" srcId="{6954553F-16E1-4B9B-9203-5F9EFE837B6B}" destId="{26EA71F7-E88C-41D0-9B6B-46FC52CFE317}" srcOrd="7" destOrd="0" parTransId="{0F1092EC-CE2C-460F-97AC-1894621200E2}" sibTransId="{E0171E66-82A8-47E3-924B-1D1E99FEC0C5}"/>
    <dgm:cxn modelId="{799502A8-4C50-42B6-A47D-ED9D9A98D0D9}" srcId="{6954553F-16E1-4B9B-9203-5F9EFE837B6B}" destId="{FE25F8C4-DD20-4816-AFA9-C194604EC587}" srcOrd="0" destOrd="0" parTransId="{CCCC15E2-38DD-475D-B54C-56D76F359CC3}" sibTransId="{206467DD-2168-4970-90DA-0178535EAA79}"/>
    <dgm:cxn modelId="{F64038AA-AF1A-4E29-A358-8E0EA3BD0AAA}" type="presOf" srcId="{0DDC0BD7-BE35-42E0-8350-AB4B7ED2E039}" destId="{62D51EC8-86D8-464E-8D30-BF6A5BBF2BFC}" srcOrd="0" destOrd="0" presId="urn:microsoft.com/office/officeart/2005/8/layout/bProcess3"/>
    <dgm:cxn modelId="{F9BA7DAD-AFEC-4AB7-933D-F5570B1DC398}" type="presOf" srcId="{CF158D9D-2251-4679-B38F-44663C4C49C2}" destId="{FC2B8B5E-32D6-45FA-B81C-DBF7AE4CECD2}" srcOrd="1" destOrd="0" presId="urn:microsoft.com/office/officeart/2005/8/layout/bProcess3"/>
    <dgm:cxn modelId="{BE5C5FB3-E601-4049-AC63-D74077C5C557}" type="presOf" srcId="{5F5E66F1-2739-43CD-91A2-D267EB0BB2BC}" destId="{64B29F5A-AF41-46FA-84AE-62765192FCAF}" srcOrd="0" destOrd="0" presId="urn:microsoft.com/office/officeart/2005/8/layout/bProcess3"/>
    <dgm:cxn modelId="{1F4F07BB-D2BE-4DEF-A4D2-E85CA010285B}" srcId="{6954553F-16E1-4B9B-9203-5F9EFE837B6B}" destId="{3A3CD9E3-2EBE-4BF0-BB7A-9AC55316104F}" srcOrd="3" destOrd="0" parTransId="{5B798EF5-1680-45B1-8078-6DDB1E37A5FF}" sibTransId="{B1008AA1-6170-47DB-81AB-4404FF717D64}"/>
    <dgm:cxn modelId="{644850BC-012C-47B8-8783-BBFFAB61C5DC}" type="presOf" srcId="{B1008AA1-6170-47DB-81AB-4404FF717D64}" destId="{700A6142-3B27-4D20-9301-EBD09D521818}" srcOrd="1" destOrd="0" presId="urn:microsoft.com/office/officeart/2005/8/layout/bProcess3"/>
    <dgm:cxn modelId="{8C2031BD-6C08-47AD-92F3-9F5FEED78BFB}" srcId="{6954553F-16E1-4B9B-9203-5F9EFE837B6B}" destId="{0DDC0BD7-BE35-42E0-8350-AB4B7ED2E039}" srcOrd="2" destOrd="0" parTransId="{2780EB25-1BEA-4FA6-B8F5-9E7C7A7399CC}" sibTransId="{CF158D9D-2251-4679-B38F-44663C4C49C2}"/>
    <dgm:cxn modelId="{D19B0CC5-3DB3-420B-8824-D6E7CA0ECB65}" srcId="{6954553F-16E1-4B9B-9203-5F9EFE837B6B}" destId="{B524D51C-4379-4718-BD77-2E2A0605C414}" srcOrd="6" destOrd="0" parTransId="{982E831E-5E73-4FA9-A933-5FEC63710A7F}" sibTransId="{63E92ACB-E315-4E49-93B1-04A2DBED77E0}"/>
    <dgm:cxn modelId="{98E717D1-3AC0-437D-ACE0-921E71C478B9}" type="presOf" srcId="{B524D51C-4379-4718-BD77-2E2A0605C414}" destId="{A5D64A74-CF68-4AD6-BE73-7E377ACF4A5C}" srcOrd="0" destOrd="0" presId="urn:microsoft.com/office/officeart/2005/8/layout/bProcess3"/>
    <dgm:cxn modelId="{86265BE3-DE4A-434F-9A99-92803C34586A}" type="presOf" srcId="{37D69583-8EAA-4752-BCE4-AAB20C81BB4A}" destId="{19286F74-4241-4CB4-8D86-C946D63E18F9}" srcOrd="1" destOrd="0" presId="urn:microsoft.com/office/officeart/2005/8/layout/bProcess3"/>
    <dgm:cxn modelId="{61A2AFE7-53D6-4D7B-8B81-B3158A92E344}" type="presOf" srcId="{9C4534A6-19D8-44B4-B896-65CD40EA18CD}" destId="{CB05C2EA-6CE4-45AA-96B1-788567791E57}" srcOrd="0" destOrd="0" presId="urn:microsoft.com/office/officeart/2005/8/layout/bProcess3"/>
    <dgm:cxn modelId="{A7A7B4E7-DDED-4A2B-821B-3C80B4FA001D}" type="presOf" srcId="{84B22108-1F1F-4910-96B6-7CBDBE1885DE}" destId="{BC99C7E2-A00A-428C-925F-79A2A45D3706}" srcOrd="1" destOrd="0" presId="urn:microsoft.com/office/officeart/2005/8/layout/bProcess3"/>
    <dgm:cxn modelId="{8A155FEA-ECDA-4AD4-AE9D-5DF532DBDCD5}" srcId="{6954553F-16E1-4B9B-9203-5F9EFE837B6B}" destId="{5F5E66F1-2739-43CD-91A2-D267EB0BB2BC}" srcOrd="5" destOrd="0" parTransId="{D1264F29-E9F9-49EA-9055-289DBA1BFD4A}" sibTransId="{37D69583-8EAA-4752-BCE4-AAB20C81BB4A}"/>
    <dgm:cxn modelId="{570672F6-6B9C-4F5D-AA93-CBC4AA5FDDA9}" srcId="{6954553F-16E1-4B9B-9203-5F9EFE837B6B}" destId="{90EFB2DA-3948-4F44-AD89-A3C7797C9DD8}" srcOrd="4" destOrd="0" parTransId="{D8F994CC-38DF-487F-A8EC-7B0059BC943C}" sibTransId="{9C4534A6-19D8-44B4-B896-65CD40EA18CD}"/>
    <dgm:cxn modelId="{EA82B9FD-B10D-485D-9C6E-D04445B6657E}" type="presOf" srcId="{FDC93D45-96E4-44EC-B7B1-6F34ED8D3D90}" destId="{1499FDA4-DB31-4912-8A17-6C5BDEA61F6D}" srcOrd="0" destOrd="0" presId="urn:microsoft.com/office/officeart/2005/8/layout/bProcess3"/>
    <dgm:cxn modelId="{3B594EF3-F5D5-4C5A-A6E1-84205AB05B9D}" type="presParOf" srcId="{A3C68001-D858-43B6-92C6-39A45B6F9D09}" destId="{5F1DE48F-B86B-451D-9F2C-86E5FC57CE87}" srcOrd="0" destOrd="0" presId="urn:microsoft.com/office/officeart/2005/8/layout/bProcess3"/>
    <dgm:cxn modelId="{29BF4030-E257-40F7-B6AB-3D7E13E7E930}" type="presParOf" srcId="{A3C68001-D858-43B6-92C6-39A45B6F9D09}" destId="{AB21E307-674D-48D9-8B66-53330543B099}" srcOrd="1" destOrd="0" presId="urn:microsoft.com/office/officeart/2005/8/layout/bProcess3"/>
    <dgm:cxn modelId="{E5986CE6-EA62-4E84-86CB-AA92E6F6B15F}" type="presParOf" srcId="{AB21E307-674D-48D9-8B66-53330543B099}" destId="{3B279F0D-4FD3-458D-88CB-91422D072358}" srcOrd="0" destOrd="0" presId="urn:microsoft.com/office/officeart/2005/8/layout/bProcess3"/>
    <dgm:cxn modelId="{18614FF1-1F22-464F-A9C7-E160EF31A2BD}" type="presParOf" srcId="{A3C68001-D858-43B6-92C6-39A45B6F9D09}" destId="{1499FDA4-DB31-4912-8A17-6C5BDEA61F6D}" srcOrd="2" destOrd="0" presId="urn:microsoft.com/office/officeart/2005/8/layout/bProcess3"/>
    <dgm:cxn modelId="{431C3614-7FC2-4FC3-A889-3CB08F391CC9}" type="presParOf" srcId="{A3C68001-D858-43B6-92C6-39A45B6F9D09}" destId="{2FEA0F48-2220-4EF0-A18C-E1118A3FE005}" srcOrd="3" destOrd="0" presId="urn:microsoft.com/office/officeart/2005/8/layout/bProcess3"/>
    <dgm:cxn modelId="{C7A09040-D7B4-4A8E-869D-06E92F760523}" type="presParOf" srcId="{2FEA0F48-2220-4EF0-A18C-E1118A3FE005}" destId="{BC99C7E2-A00A-428C-925F-79A2A45D3706}" srcOrd="0" destOrd="0" presId="urn:microsoft.com/office/officeart/2005/8/layout/bProcess3"/>
    <dgm:cxn modelId="{FC712813-4DFF-4692-8C56-FAD81A0709F9}" type="presParOf" srcId="{A3C68001-D858-43B6-92C6-39A45B6F9D09}" destId="{62D51EC8-86D8-464E-8D30-BF6A5BBF2BFC}" srcOrd="4" destOrd="0" presId="urn:microsoft.com/office/officeart/2005/8/layout/bProcess3"/>
    <dgm:cxn modelId="{C6E16C62-E38C-4B83-B7A4-4653917CECAD}" type="presParOf" srcId="{A3C68001-D858-43B6-92C6-39A45B6F9D09}" destId="{F6904748-DB34-45DB-B7C4-BE8E632F568B}" srcOrd="5" destOrd="0" presId="urn:microsoft.com/office/officeart/2005/8/layout/bProcess3"/>
    <dgm:cxn modelId="{55ED04D5-458A-492B-A7D4-7BFF36F28BCC}" type="presParOf" srcId="{F6904748-DB34-45DB-B7C4-BE8E632F568B}" destId="{FC2B8B5E-32D6-45FA-B81C-DBF7AE4CECD2}" srcOrd="0" destOrd="0" presId="urn:microsoft.com/office/officeart/2005/8/layout/bProcess3"/>
    <dgm:cxn modelId="{2031226D-F4C9-4925-AFA3-2CA20FDE448B}" type="presParOf" srcId="{A3C68001-D858-43B6-92C6-39A45B6F9D09}" destId="{EE8097C9-88A0-41F0-9638-4D572C04F9B6}" srcOrd="6" destOrd="0" presId="urn:microsoft.com/office/officeart/2005/8/layout/bProcess3"/>
    <dgm:cxn modelId="{C113A81E-DE9F-4ADE-971A-470D1B3EDB50}" type="presParOf" srcId="{A3C68001-D858-43B6-92C6-39A45B6F9D09}" destId="{BA89D162-31B1-442D-8DC8-563CD25EDC0A}" srcOrd="7" destOrd="0" presId="urn:microsoft.com/office/officeart/2005/8/layout/bProcess3"/>
    <dgm:cxn modelId="{04F026C7-6EFF-4AD7-B4BE-202AEE89341A}" type="presParOf" srcId="{BA89D162-31B1-442D-8DC8-563CD25EDC0A}" destId="{700A6142-3B27-4D20-9301-EBD09D521818}" srcOrd="0" destOrd="0" presId="urn:microsoft.com/office/officeart/2005/8/layout/bProcess3"/>
    <dgm:cxn modelId="{2ABA6EFD-9644-4942-8D71-47B8ACC3F3AC}" type="presParOf" srcId="{A3C68001-D858-43B6-92C6-39A45B6F9D09}" destId="{993D17E2-A39B-4594-916C-F5DCF84C652D}" srcOrd="8" destOrd="0" presId="urn:microsoft.com/office/officeart/2005/8/layout/bProcess3"/>
    <dgm:cxn modelId="{0D05174C-E84F-448B-A0C5-A327414F57F6}" type="presParOf" srcId="{A3C68001-D858-43B6-92C6-39A45B6F9D09}" destId="{CB05C2EA-6CE4-45AA-96B1-788567791E57}" srcOrd="9" destOrd="0" presId="urn:microsoft.com/office/officeart/2005/8/layout/bProcess3"/>
    <dgm:cxn modelId="{52793595-B848-4C7B-BA1A-97CA3FB6874A}" type="presParOf" srcId="{CB05C2EA-6CE4-45AA-96B1-788567791E57}" destId="{F29E8172-C0DC-4DA6-8B57-3A30111069A5}" srcOrd="0" destOrd="0" presId="urn:microsoft.com/office/officeart/2005/8/layout/bProcess3"/>
    <dgm:cxn modelId="{65A928CA-81E2-4357-B1E0-B9197C653CE1}" type="presParOf" srcId="{A3C68001-D858-43B6-92C6-39A45B6F9D09}" destId="{64B29F5A-AF41-46FA-84AE-62765192FCAF}" srcOrd="10" destOrd="0" presId="urn:microsoft.com/office/officeart/2005/8/layout/bProcess3"/>
    <dgm:cxn modelId="{FBB74D1A-DFFA-4EB4-AF0F-908BAAC0B8E6}" type="presParOf" srcId="{A3C68001-D858-43B6-92C6-39A45B6F9D09}" destId="{1DD901F4-0206-471A-A054-61E6C62F3ED0}" srcOrd="11" destOrd="0" presId="urn:microsoft.com/office/officeart/2005/8/layout/bProcess3"/>
    <dgm:cxn modelId="{EF91EE2D-A190-4368-BB6E-60542DE2F049}" type="presParOf" srcId="{1DD901F4-0206-471A-A054-61E6C62F3ED0}" destId="{19286F74-4241-4CB4-8D86-C946D63E18F9}" srcOrd="0" destOrd="0" presId="urn:microsoft.com/office/officeart/2005/8/layout/bProcess3"/>
    <dgm:cxn modelId="{8A83727E-C4F4-45BE-8A63-93608F3DF807}" type="presParOf" srcId="{A3C68001-D858-43B6-92C6-39A45B6F9D09}" destId="{A5D64A74-CF68-4AD6-BE73-7E377ACF4A5C}" srcOrd="12" destOrd="0" presId="urn:microsoft.com/office/officeart/2005/8/layout/bProcess3"/>
    <dgm:cxn modelId="{5B1A3E29-AFDF-4611-8852-8694844FDFAF}" type="presParOf" srcId="{A3C68001-D858-43B6-92C6-39A45B6F9D09}" destId="{802A2125-B71E-4E8F-BFC5-A836FE4BDB9F}" srcOrd="13" destOrd="0" presId="urn:microsoft.com/office/officeart/2005/8/layout/bProcess3"/>
    <dgm:cxn modelId="{3E8AA9FC-4403-4666-AC4D-F4FE5FEB012E}" type="presParOf" srcId="{802A2125-B71E-4E8F-BFC5-A836FE4BDB9F}" destId="{F817E1D6-5B79-4728-95FF-24A3D178DCD3}" srcOrd="0" destOrd="0" presId="urn:microsoft.com/office/officeart/2005/8/layout/bProcess3"/>
    <dgm:cxn modelId="{968D0438-8D08-488B-B385-EF2638CB6DDA}" type="presParOf" srcId="{A3C68001-D858-43B6-92C6-39A45B6F9D09}" destId="{D85B9428-F7A4-45C2-9D2C-B7AAB62F432A}" srcOrd="14" destOrd="0" presId="urn:microsoft.com/office/officeart/2005/8/layout/bProcess3"/>
    <dgm:cxn modelId="{EE67BFD6-DA78-4542-B253-151050B5840F}" type="presParOf" srcId="{A3C68001-D858-43B6-92C6-39A45B6F9D09}" destId="{40004B0E-A5E5-4F90-8818-91EA55662D42}" srcOrd="15" destOrd="0" presId="urn:microsoft.com/office/officeart/2005/8/layout/bProcess3"/>
    <dgm:cxn modelId="{0693B697-53BE-495D-A0A2-0F4EF1962DDF}" type="presParOf" srcId="{40004B0E-A5E5-4F90-8818-91EA55662D42}" destId="{46B89D36-E1AC-4143-BEDC-CF2E57CEF2E5}" srcOrd="0" destOrd="0" presId="urn:microsoft.com/office/officeart/2005/8/layout/bProcess3"/>
    <dgm:cxn modelId="{008FCA65-024C-46BD-8F29-EC6623CC55D8}" type="presParOf" srcId="{A3C68001-D858-43B6-92C6-39A45B6F9D09}" destId="{B43D222E-72B9-49CE-89A5-981D81FF6247}" srcOrd="16"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21E307-674D-48D9-8B66-53330543B099}">
      <dsp:nvSpPr>
        <dsp:cNvPr id="0" name=""/>
        <dsp:cNvSpPr/>
      </dsp:nvSpPr>
      <dsp:spPr>
        <a:xfrm>
          <a:off x="2607668" y="474911"/>
          <a:ext cx="366753" cy="91440"/>
        </a:xfrm>
        <a:custGeom>
          <a:avLst/>
          <a:gdLst/>
          <a:ahLst/>
          <a:cxnLst/>
          <a:rect l="0" t="0" r="0" b="0"/>
          <a:pathLst>
            <a:path>
              <a:moveTo>
                <a:pt x="0" y="45720"/>
              </a:moveTo>
              <a:lnTo>
                <a:pt x="366753" y="45720"/>
              </a:lnTo>
            </a:path>
          </a:pathLst>
        </a:custGeom>
        <a:noFill/>
        <a:ln w="12700"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781110" y="518642"/>
        <a:ext cx="19867" cy="3977"/>
      </dsp:txXfrm>
    </dsp:sp>
    <dsp:sp modelId="{5F1DE48F-B86B-451D-9F2C-86E5FC57CE87}">
      <dsp:nvSpPr>
        <dsp:cNvPr id="0" name=""/>
        <dsp:cNvSpPr/>
      </dsp:nvSpPr>
      <dsp:spPr>
        <a:xfrm>
          <a:off x="881846" y="2344"/>
          <a:ext cx="1727621" cy="1036573"/>
        </a:xfrm>
        <a:prstGeom prst="rect">
          <a:avLst/>
        </a:prstGeom>
        <a:gradFill rotWithShape="0">
          <a:gsLst>
            <a:gs pos="0">
              <a:schemeClr val="accent1">
                <a:hueOff val="0"/>
                <a:satOff val="0"/>
                <a:lumOff val="0"/>
                <a:alphaOff val="0"/>
                <a:tint val="65000"/>
                <a:lumMod val="110000"/>
              </a:schemeClr>
            </a:gs>
            <a:gs pos="88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IN" sz="1800" kern="1200" dirty="0">
              <a:latin typeface="Times New Roman" panose="02020603050405020304" pitchFamily="18" charset="0"/>
              <a:cs typeface="Times New Roman" panose="02020603050405020304" pitchFamily="18" charset="0"/>
            </a:rPr>
            <a:t>Start</a:t>
          </a:r>
        </a:p>
      </dsp:txBody>
      <dsp:txXfrm>
        <a:off x="881846" y="2344"/>
        <a:ext cx="1727621" cy="1036573"/>
      </dsp:txXfrm>
    </dsp:sp>
    <dsp:sp modelId="{2FEA0F48-2220-4EF0-A18C-E1118A3FE005}">
      <dsp:nvSpPr>
        <dsp:cNvPr id="0" name=""/>
        <dsp:cNvSpPr/>
      </dsp:nvSpPr>
      <dsp:spPr>
        <a:xfrm>
          <a:off x="4732642" y="474911"/>
          <a:ext cx="366753" cy="91440"/>
        </a:xfrm>
        <a:custGeom>
          <a:avLst/>
          <a:gdLst/>
          <a:ahLst/>
          <a:cxnLst/>
          <a:rect l="0" t="0" r="0" b="0"/>
          <a:pathLst>
            <a:path>
              <a:moveTo>
                <a:pt x="0" y="45720"/>
              </a:moveTo>
              <a:lnTo>
                <a:pt x="366753" y="45720"/>
              </a:lnTo>
            </a:path>
          </a:pathLst>
        </a:custGeom>
        <a:noFill/>
        <a:ln w="12700"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906085" y="518642"/>
        <a:ext cx="19867" cy="3977"/>
      </dsp:txXfrm>
    </dsp:sp>
    <dsp:sp modelId="{1499FDA4-DB31-4912-8A17-6C5BDEA61F6D}">
      <dsp:nvSpPr>
        <dsp:cNvPr id="0" name=""/>
        <dsp:cNvSpPr/>
      </dsp:nvSpPr>
      <dsp:spPr>
        <a:xfrm>
          <a:off x="3006821" y="2344"/>
          <a:ext cx="1727621" cy="1036573"/>
        </a:xfrm>
        <a:prstGeom prst="rect">
          <a:avLst/>
        </a:prstGeom>
        <a:gradFill rotWithShape="0">
          <a:gsLst>
            <a:gs pos="0">
              <a:schemeClr val="accent1">
                <a:hueOff val="0"/>
                <a:satOff val="0"/>
                <a:lumOff val="0"/>
                <a:alphaOff val="0"/>
                <a:tint val="65000"/>
                <a:lumMod val="110000"/>
              </a:schemeClr>
            </a:gs>
            <a:gs pos="88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IN" sz="1800" kern="1200" dirty="0">
              <a:latin typeface="Times New Roman" panose="02020603050405020304" pitchFamily="18" charset="0"/>
              <a:cs typeface="Times New Roman" panose="02020603050405020304" pitchFamily="18" charset="0"/>
            </a:rPr>
            <a:t>Input image </a:t>
          </a:r>
        </a:p>
      </dsp:txBody>
      <dsp:txXfrm>
        <a:off x="3006821" y="2344"/>
        <a:ext cx="1727621" cy="1036573"/>
      </dsp:txXfrm>
    </dsp:sp>
    <dsp:sp modelId="{F6904748-DB34-45DB-B7C4-BE8E632F568B}">
      <dsp:nvSpPr>
        <dsp:cNvPr id="0" name=""/>
        <dsp:cNvSpPr/>
      </dsp:nvSpPr>
      <dsp:spPr>
        <a:xfrm>
          <a:off x="1745657" y="1037117"/>
          <a:ext cx="4249949" cy="366753"/>
        </a:xfrm>
        <a:custGeom>
          <a:avLst/>
          <a:gdLst/>
          <a:ahLst/>
          <a:cxnLst/>
          <a:rect l="0" t="0" r="0" b="0"/>
          <a:pathLst>
            <a:path>
              <a:moveTo>
                <a:pt x="4249949" y="0"/>
              </a:moveTo>
              <a:lnTo>
                <a:pt x="4249949" y="200476"/>
              </a:lnTo>
              <a:lnTo>
                <a:pt x="0" y="200476"/>
              </a:lnTo>
              <a:lnTo>
                <a:pt x="0" y="366753"/>
              </a:lnTo>
            </a:path>
          </a:pathLst>
        </a:custGeom>
        <a:noFill/>
        <a:ln w="12700"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763919" y="1218505"/>
        <a:ext cx="213424" cy="3977"/>
      </dsp:txXfrm>
    </dsp:sp>
    <dsp:sp modelId="{62D51EC8-86D8-464E-8D30-BF6A5BBF2BFC}">
      <dsp:nvSpPr>
        <dsp:cNvPr id="0" name=""/>
        <dsp:cNvSpPr/>
      </dsp:nvSpPr>
      <dsp:spPr>
        <a:xfrm>
          <a:off x="5131795" y="2344"/>
          <a:ext cx="1727621" cy="1036573"/>
        </a:xfrm>
        <a:prstGeom prst="rect">
          <a:avLst/>
        </a:prstGeom>
        <a:gradFill rotWithShape="0">
          <a:gsLst>
            <a:gs pos="0">
              <a:schemeClr val="accent1">
                <a:hueOff val="0"/>
                <a:satOff val="0"/>
                <a:lumOff val="0"/>
                <a:alphaOff val="0"/>
                <a:tint val="65000"/>
                <a:lumMod val="110000"/>
              </a:schemeClr>
            </a:gs>
            <a:gs pos="88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IN" sz="1800" kern="1200" dirty="0">
              <a:latin typeface="Times New Roman" panose="02020603050405020304" pitchFamily="18" charset="0"/>
              <a:cs typeface="Times New Roman" panose="02020603050405020304" pitchFamily="18" charset="0"/>
            </a:rPr>
            <a:t>Face Detection &amp; Alignment </a:t>
          </a:r>
        </a:p>
      </dsp:txBody>
      <dsp:txXfrm>
        <a:off x="5131795" y="2344"/>
        <a:ext cx="1727621" cy="1036573"/>
      </dsp:txXfrm>
    </dsp:sp>
    <dsp:sp modelId="{BA89D162-31B1-442D-8DC8-563CD25EDC0A}">
      <dsp:nvSpPr>
        <dsp:cNvPr id="0" name=""/>
        <dsp:cNvSpPr/>
      </dsp:nvSpPr>
      <dsp:spPr>
        <a:xfrm>
          <a:off x="2607668" y="1908837"/>
          <a:ext cx="366753" cy="91440"/>
        </a:xfrm>
        <a:custGeom>
          <a:avLst/>
          <a:gdLst/>
          <a:ahLst/>
          <a:cxnLst/>
          <a:rect l="0" t="0" r="0" b="0"/>
          <a:pathLst>
            <a:path>
              <a:moveTo>
                <a:pt x="0" y="45720"/>
              </a:moveTo>
              <a:lnTo>
                <a:pt x="366753" y="45720"/>
              </a:lnTo>
            </a:path>
          </a:pathLst>
        </a:custGeom>
        <a:noFill/>
        <a:ln w="12700"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781110" y="1952568"/>
        <a:ext cx="19867" cy="3977"/>
      </dsp:txXfrm>
    </dsp:sp>
    <dsp:sp modelId="{EE8097C9-88A0-41F0-9638-4D572C04F9B6}">
      <dsp:nvSpPr>
        <dsp:cNvPr id="0" name=""/>
        <dsp:cNvSpPr/>
      </dsp:nvSpPr>
      <dsp:spPr>
        <a:xfrm>
          <a:off x="881846" y="1436270"/>
          <a:ext cx="1727621" cy="1036573"/>
        </a:xfrm>
        <a:prstGeom prst="rect">
          <a:avLst/>
        </a:prstGeom>
        <a:gradFill rotWithShape="0">
          <a:gsLst>
            <a:gs pos="0">
              <a:schemeClr val="accent1">
                <a:hueOff val="0"/>
                <a:satOff val="0"/>
                <a:lumOff val="0"/>
                <a:alphaOff val="0"/>
                <a:tint val="65000"/>
                <a:lumMod val="110000"/>
              </a:schemeClr>
            </a:gs>
            <a:gs pos="88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IN" sz="1800" kern="1200" dirty="0">
              <a:latin typeface="Times New Roman" panose="02020603050405020304" pitchFamily="18" charset="0"/>
              <a:cs typeface="Times New Roman" panose="02020603050405020304" pitchFamily="18" charset="0"/>
            </a:rPr>
            <a:t>Facial Feature Extraction</a:t>
          </a:r>
        </a:p>
      </dsp:txBody>
      <dsp:txXfrm>
        <a:off x="881846" y="1436270"/>
        <a:ext cx="1727621" cy="1036573"/>
      </dsp:txXfrm>
    </dsp:sp>
    <dsp:sp modelId="{CB05C2EA-6CE4-45AA-96B1-788567791E57}">
      <dsp:nvSpPr>
        <dsp:cNvPr id="0" name=""/>
        <dsp:cNvSpPr/>
      </dsp:nvSpPr>
      <dsp:spPr>
        <a:xfrm>
          <a:off x="4732642" y="1908837"/>
          <a:ext cx="366753" cy="91440"/>
        </a:xfrm>
        <a:custGeom>
          <a:avLst/>
          <a:gdLst/>
          <a:ahLst/>
          <a:cxnLst/>
          <a:rect l="0" t="0" r="0" b="0"/>
          <a:pathLst>
            <a:path>
              <a:moveTo>
                <a:pt x="0" y="45720"/>
              </a:moveTo>
              <a:lnTo>
                <a:pt x="366753" y="45720"/>
              </a:lnTo>
            </a:path>
          </a:pathLst>
        </a:custGeom>
        <a:noFill/>
        <a:ln w="12700"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906085" y="1952568"/>
        <a:ext cx="19867" cy="3977"/>
      </dsp:txXfrm>
    </dsp:sp>
    <dsp:sp modelId="{993D17E2-A39B-4594-916C-F5DCF84C652D}">
      <dsp:nvSpPr>
        <dsp:cNvPr id="0" name=""/>
        <dsp:cNvSpPr/>
      </dsp:nvSpPr>
      <dsp:spPr>
        <a:xfrm>
          <a:off x="3006821" y="1436270"/>
          <a:ext cx="1727621" cy="1036573"/>
        </a:xfrm>
        <a:prstGeom prst="rect">
          <a:avLst/>
        </a:prstGeom>
        <a:gradFill rotWithShape="0">
          <a:gsLst>
            <a:gs pos="0">
              <a:schemeClr val="accent1">
                <a:hueOff val="0"/>
                <a:satOff val="0"/>
                <a:lumOff val="0"/>
                <a:alphaOff val="0"/>
                <a:tint val="65000"/>
                <a:lumMod val="110000"/>
              </a:schemeClr>
            </a:gs>
            <a:gs pos="88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IN" sz="1800" kern="1200" dirty="0">
              <a:latin typeface="Times New Roman" panose="02020603050405020304" pitchFamily="18" charset="0"/>
              <a:cs typeface="Times New Roman" panose="02020603050405020304" pitchFamily="18" charset="0"/>
            </a:rPr>
            <a:t>Emotion Classification Model</a:t>
          </a:r>
        </a:p>
      </dsp:txBody>
      <dsp:txXfrm>
        <a:off x="3006821" y="1436270"/>
        <a:ext cx="1727621" cy="1036573"/>
      </dsp:txXfrm>
    </dsp:sp>
    <dsp:sp modelId="{1DD901F4-0206-471A-A054-61E6C62F3ED0}">
      <dsp:nvSpPr>
        <dsp:cNvPr id="0" name=""/>
        <dsp:cNvSpPr/>
      </dsp:nvSpPr>
      <dsp:spPr>
        <a:xfrm>
          <a:off x="1745657" y="2471044"/>
          <a:ext cx="4249949" cy="366753"/>
        </a:xfrm>
        <a:custGeom>
          <a:avLst/>
          <a:gdLst/>
          <a:ahLst/>
          <a:cxnLst/>
          <a:rect l="0" t="0" r="0" b="0"/>
          <a:pathLst>
            <a:path>
              <a:moveTo>
                <a:pt x="4249949" y="0"/>
              </a:moveTo>
              <a:lnTo>
                <a:pt x="4249949" y="200476"/>
              </a:lnTo>
              <a:lnTo>
                <a:pt x="0" y="200476"/>
              </a:lnTo>
              <a:lnTo>
                <a:pt x="0" y="366753"/>
              </a:lnTo>
            </a:path>
          </a:pathLst>
        </a:custGeom>
        <a:noFill/>
        <a:ln w="12700"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763919" y="2652431"/>
        <a:ext cx="213424" cy="3977"/>
      </dsp:txXfrm>
    </dsp:sp>
    <dsp:sp modelId="{64B29F5A-AF41-46FA-84AE-62765192FCAF}">
      <dsp:nvSpPr>
        <dsp:cNvPr id="0" name=""/>
        <dsp:cNvSpPr/>
      </dsp:nvSpPr>
      <dsp:spPr>
        <a:xfrm>
          <a:off x="5131795" y="1436270"/>
          <a:ext cx="1727621" cy="1036573"/>
        </a:xfrm>
        <a:prstGeom prst="rect">
          <a:avLst/>
        </a:prstGeom>
        <a:gradFill rotWithShape="0">
          <a:gsLst>
            <a:gs pos="0">
              <a:schemeClr val="accent1">
                <a:hueOff val="0"/>
                <a:satOff val="0"/>
                <a:lumOff val="0"/>
                <a:alphaOff val="0"/>
                <a:tint val="65000"/>
                <a:lumMod val="110000"/>
              </a:schemeClr>
            </a:gs>
            <a:gs pos="88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IN" sz="1800" kern="1200" dirty="0">
              <a:latin typeface="Times New Roman" panose="02020603050405020304" pitchFamily="18" charset="0"/>
              <a:cs typeface="Times New Roman" panose="02020603050405020304" pitchFamily="18" charset="0"/>
            </a:rPr>
            <a:t>Emotion &amp; Expression Analysis (e.g., mood, stress)</a:t>
          </a:r>
        </a:p>
      </dsp:txBody>
      <dsp:txXfrm>
        <a:off x="5131795" y="1436270"/>
        <a:ext cx="1727621" cy="1036573"/>
      </dsp:txXfrm>
    </dsp:sp>
    <dsp:sp modelId="{802A2125-B71E-4E8F-BFC5-A836FE4BDB9F}">
      <dsp:nvSpPr>
        <dsp:cNvPr id="0" name=""/>
        <dsp:cNvSpPr/>
      </dsp:nvSpPr>
      <dsp:spPr>
        <a:xfrm>
          <a:off x="2607668" y="3342763"/>
          <a:ext cx="366753" cy="91440"/>
        </a:xfrm>
        <a:custGeom>
          <a:avLst/>
          <a:gdLst/>
          <a:ahLst/>
          <a:cxnLst/>
          <a:rect l="0" t="0" r="0" b="0"/>
          <a:pathLst>
            <a:path>
              <a:moveTo>
                <a:pt x="0" y="45720"/>
              </a:moveTo>
              <a:lnTo>
                <a:pt x="366753" y="45720"/>
              </a:lnTo>
            </a:path>
          </a:pathLst>
        </a:custGeom>
        <a:noFill/>
        <a:ln w="12700"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781110" y="3386494"/>
        <a:ext cx="19867" cy="3977"/>
      </dsp:txXfrm>
    </dsp:sp>
    <dsp:sp modelId="{A5D64A74-CF68-4AD6-BE73-7E377ACF4A5C}">
      <dsp:nvSpPr>
        <dsp:cNvPr id="0" name=""/>
        <dsp:cNvSpPr/>
      </dsp:nvSpPr>
      <dsp:spPr>
        <a:xfrm>
          <a:off x="881846" y="2870197"/>
          <a:ext cx="1727621" cy="1036573"/>
        </a:xfrm>
        <a:prstGeom prst="rect">
          <a:avLst/>
        </a:prstGeom>
        <a:gradFill rotWithShape="0">
          <a:gsLst>
            <a:gs pos="0">
              <a:schemeClr val="accent1">
                <a:hueOff val="0"/>
                <a:satOff val="0"/>
                <a:lumOff val="0"/>
                <a:alphaOff val="0"/>
                <a:tint val="65000"/>
                <a:lumMod val="110000"/>
              </a:schemeClr>
            </a:gs>
            <a:gs pos="88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IN" sz="1800" kern="1200" dirty="0">
              <a:latin typeface="Times New Roman" panose="02020603050405020304" pitchFamily="18" charset="0"/>
              <a:cs typeface="Times New Roman" panose="02020603050405020304" pitchFamily="18" charset="0"/>
            </a:rPr>
            <a:t>Display/Store Results for Assessment</a:t>
          </a:r>
        </a:p>
      </dsp:txBody>
      <dsp:txXfrm>
        <a:off x="881846" y="2870197"/>
        <a:ext cx="1727621" cy="1036573"/>
      </dsp:txXfrm>
    </dsp:sp>
    <dsp:sp modelId="{40004B0E-A5E5-4F90-8818-91EA55662D42}">
      <dsp:nvSpPr>
        <dsp:cNvPr id="0" name=""/>
        <dsp:cNvSpPr/>
      </dsp:nvSpPr>
      <dsp:spPr>
        <a:xfrm>
          <a:off x="4732642" y="3342763"/>
          <a:ext cx="366753" cy="91440"/>
        </a:xfrm>
        <a:custGeom>
          <a:avLst/>
          <a:gdLst/>
          <a:ahLst/>
          <a:cxnLst/>
          <a:rect l="0" t="0" r="0" b="0"/>
          <a:pathLst>
            <a:path>
              <a:moveTo>
                <a:pt x="0" y="45720"/>
              </a:moveTo>
              <a:lnTo>
                <a:pt x="366753" y="45720"/>
              </a:lnTo>
            </a:path>
          </a:pathLst>
        </a:custGeom>
        <a:noFill/>
        <a:ln w="12700"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906085" y="3386494"/>
        <a:ext cx="19867" cy="3977"/>
      </dsp:txXfrm>
    </dsp:sp>
    <dsp:sp modelId="{D85B9428-F7A4-45C2-9D2C-B7AAB62F432A}">
      <dsp:nvSpPr>
        <dsp:cNvPr id="0" name=""/>
        <dsp:cNvSpPr/>
      </dsp:nvSpPr>
      <dsp:spPr>
        <a:xfrm>
          <a:off x="3006821" y="2870197"/>
          <a:ext cx="1727621" cy="1036573"/>
        </a:xfrm>
        <a:prstGeom prst="rect">
          <a:avLst/>
        </a:prstGeom>
        <a:gradFill rotWithShape="0">
          <a:gsLst>
            <a:gs pos="0">
              <a:schemeClr val="accent1">
                <a:hueOff val="0"/>
                <a:satOff val="0"/>
                <a:lumOff val="0"/>
                <a:alphaOff val="0"/>
                <a:tint val="65000"/>
                <a:lumMod val="110000"/>
              </a:schemeClr>
            </a:gs>
            <a:gs pos="88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IN" sz="1800" kern="1200" dirty="0">
              <a:latin typeface="Times New Roman" panose="02020603050405020304" pitchFamily="18" charset="0"/>
              <a:cs typeface="Times New Roman" panose="02020603050405020304" pitchFamily="18" charset="0"/>
            </a:rPr>
            <a:t>Continuous Monitoring &amp; Alerts</a:t>
          </a:r>
        </a:p>
      </dsp:txBody>
      <dsp:txXfrm>
        <a:off x="3006821" y="2870197"/>
        <a:ext cx="1727621" cy="1036573"/>
      </dsp:txXfrm>
    </dsp:sp>
    <dsp:sp modelId="{B43D222E-72B9-49CE-89A5-981D81FF6247}">
      <dsp:nvSpPr>
        <dsp:cNvPr id="0" name=""/>
        <dsp:cNvSpPr/>
      </dsp:nvSpPr>
      <dsp:spPr>
        <a:xfrm>
          <a:off x="5131795" y="2870197"/>
          <a:ext cx="1727621" cy="1036573"/>
        </a:xfrm>
        <a:prstGeom prst="rect">
          <a:avLst/>
        </a:prstGeom>
        <a:gradFill rotWithShape="0">
          <a:gsLst>
            <a:gs pos="0">
              <a:schemeClr val="accent1">
                <a:hueOff val="0"/>
                <a:satOff val="0"/>
                <a:lumOff val="0"/>
                <a:alphaOff val="0"/>
                <a:tint val="65000"/>
                <a:lumMod val="110000"/>
              </a:schemeClr>
            </a:gs>
            <a:gs pos="88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IN" sz="1800" kern="1200" dirty="0">
              <a:latin typeface="Times New Roman" panose="02020603050405020304" pitchFamily="18" charset="0"/>
              <a:cs typeface="Times New Roman" panose="02020603050405020304" pitchFamily="18" charset="0"/>
            </a:rPr>
            <a:t>END</a:t>
          </a:r>
          <a:endParaRPr lang="en-IN" sz="1500" kern="1200" dirty="0">
            <a:latin typeface="Times New Roman" panose="02020603050405020304" pitchFamily="18" charset="0"/>
            <a:cs typeface="Times New Roman" panose="02020603050405020304" pitchFamily="18" charset="0"/>
          </a:endParaRPr>
        </a:p>
      </dsp:txBody>
      <dsp:txXfrm>
        <a:off x="5131795" y="2870197"/>
        <a:ext cx="1727621" cy="1036573"/>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2702BD-D359-430B-8095-4C36C06ED63D}" type="datetimeFigureOut">
              <a:rPr lang="en-IN" smtClean="0"/>
              <a:t>10-11-2024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DFFBCA-685D-478A-8A53-4E02F65FAD2D}" type="slidenum">
              <a:rPr lang="en-IN" smtClean="0"/>
              <a:t>‹#›</a:t>
            </a:fld>
            <a:endParaRPr lang="en-IN"/>
          </a:p>
        </p:txBody>
      </p:sp>
    </p:spTree>
    <p:extLst>
      <p:ext uri="{BB962C8B-B14F-4D97-AF65-F5344CB8AC3E}">
        <p14:creationId xmlns:p14="http://schemas.microsoft.com/office/powerpoint/2010/main" val="2184038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613DD7B-220A-48A8-8CE3-425DA28C193B}" type="datetimeFigureOut">
              <a:rPr lang="en-IN" smtClean="0"/>
              <a:t>10-11-2024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9EDEA3B-B076-416F-B7CB-2878805E93B9}" type="slidenum">
              <a:rPr lang="en-IN" smtClean="0"/>
              <a:t>‹#›</a:t>
            </a:fld>
            <a:endParaRPr lang="en-IN"/>
          </a:p>
        </p:txBody>
      </p:sp>
    </p:spTree>
    <p:extLst>
      <p:ext uri="{BB962C8B-B14F-4D97-AF65-F5344CB8AC3E}">
        <p14:creationId xmlns:p14="http://schemas.microsoft.com/office/powerpoint/2010/main" val="866173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13DD7B-220A-48A8-8CE3-425DA28C193B}" type="datetimeFigureOut">
              <a:rPr lang="en-IN" smtClean="0"/>
              <a:t>10-11-2024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9EDEA3B-B076-416F-B7CB-2878805E93B9}" type="slidenum">
              <a:rPr lang="en-IN" smtClean="0"/>
              <a:t>‹#›</a:t>
            </a:fld>
            <a:endParaRPr lang="en-IN"/>
          </a:p>
        </p:txBody>
      </p:sp>
    </p:spTree>
    <p:extLst>
      <p:ext uri="{BB962C8B-B14F-4D97-AF65-F5344CB8AC3E}">
        <p14:creationId xmlns:p14="http://schemas.microsoft.com/office/powerpoint/2010/main" val="20552485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13DD7B-220A-48A8-8CE3-425DA28C193B}" type="datetimeFigureOut">
              <a:rPr lang="en-IN" smtClean="0"/>
              <a:t>10-11-2024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9EDEA3B-B076-416F-B7CB-2878805E93B9}"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619721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13DD7B-220A-48A8-8CE3-425DA28C193B}" type="datetimeFigureOut">
              <a:rPr lang="en-IN" smtClean="0"/>
              <a:t>10-11-2024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9EDEA3B-B076-416F-B7CB-2878805E93B9}" type="slidenum">
              <a:rPr lang="en-IN" smtClean="0"/>
              <a:t>‹#›</a:t>
            </a:fld>
            <a:endParaRPr lang="en-IN"/>
          </a:p>
        </p:txBody>
      </p:sp>
    </p:spTree>
    <p:extLst>
      <p:ext uri="{BB962C8B-B14F-4D97-AF65-F5344CB8AC3E}">
        <p14:creationId xmlns:p14="http://schemas.microsoft.com/office/powerpoint/2010/main" val="2841369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13DD7B-220A-48A8-8CE3-425DA28C193B}" type="datetimeFigureOut">
              <a:rPr lang="en-IN" smtClean="0"/>
              <a:t>10-11-2024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9EDEA3B-B076-416F-B7CB-2878805E93B9}"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989177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13DD7B-220A-48A8-8CE3-425DA28C193B}" type="datetimeFigureOut">
              <a:rPr lang="en-IN" smtClean="0"/>
              <a:t>10-11-2024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9EDEA3B-B076-416F-B7CB-2878805E93B9}" type="slidenum">
              <a:rPr lang="en-IN" smtClean="0"/>
              <a:t>‹#›</a:t>
            </a:fld>
            <a:endParaRPr lang="en-IN"/>
          </a:p>
        </p:txBody>
      </p:sp>
    </p:spTree>
    <p:extLst>
      <p:ext uri="{BB962C8B-B14F-4D97-AF65-F5344CB8AC3E}">
        <p14:creationId xmlns:p14="http://schemas.microsoft.com/office/powerpoint/2010/main" val="12597813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13DD7B-220A-48A8-8CE3-425DA28C193B}" type="datetimeFigureOut">
              <a:rPr lang="en-IN" smtClean="0"/>
              <a:t>10-11-2024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9EDEA3B-B076-416F-B7CB-2878805E93B9}" type="slidenum">
              <a:rPr lang="en-IN" smtClean="0"/>
              <a:t>‹#›</a:t>
            </a:fld>
            <a:endParaRPr lang="en-IN"/>
          </a:p>
        </p:txBody>
      </p:sp>
    </p:spTree>
    <p:extLst>
      <p:ext uri="{BB962C8B-B14F-4D97-AF65-F5344CB8AC3E}">
        <p14:creationId xmlns:p14="http://schemas.microsoft.com/office/powerpoint/2010/main" val="205465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13DD7B-220A-48A8-8CE3-425DA28C193B}" type="datetimeFigureOut">
              <a:rPr lang="en-IN" smtClean="0"/>
              <a:t>10-11-2024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9EDEA3B-B076-416F-B7CB-2878805E93B9}" type="slidenum">
              <a:rPr lang="en-IN" smtClean="0"/>
              <a:t>‹#›</a:t>
            </a:fld>
            <a:endParaRPr lang="en-IN"/>
          </a:p>
        </p:txBody>
      </p:sp>
    </p:spTree>
    <p:extLst>
      <p:ext uri="{BB962C8B-B14F-4D97-AF65-F5344CB8AC3E}">
        <p14:creationId xmlns:p14="http://schemas.microsoft.com/office/powerpoint/2010/main" val="1943584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13DD7B-220A-48A8-8CE3-425DA28C193B}" type="datetimeFigureOut">
              <a:rPr lang="en-IN" smtClean="0"/>
              <a:t>10-11-2024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9EDEA3B-B076-416F-B7CB-2878805E93B9}" type="slidenum">
              <a:rPr lang="en-IN" smtClean="0"/>
              <a:t>‹#›</a:t>
            </a:fld>
            <a:endParaRPr lang="en-IN"/>
          </a:p>
        </p:txBody>
      </p:sp>
    </p:spTree>
    <p:extLst>
      <p:ext uri="{BB962C8B-B14F-4D97-AF65-F5344CB8AC3E}">
        <p14:creationId xmlns:p14="http://schemas.microsoft.com/office/powerpoint/2010/main" val="1470846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13DD7B-220A-48A8-8CE3-425DA28C193B}" type="datetimeFigureOut">
              <a:rPr lang="en-IN" smtClean="0"/>
              <a:t>10-11-2024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9EDEA3B-B076-416F-B7CB-2878805E93B9}" type="slidenum">
              <a:rPr lang="en-IN" smtClean="0"/>
              <a:t>‹#›</a:t>
            </a:fld>
            <a:endParaRPr lang="en-IN"/>
          </a:p>
        </p:txBody>
      </p:sp>
    </p:spTree>
    <p:extLst>
      <p:ext uri="{BB962C8B-B14F-4D97-AF65-F5344CB8AC3E}">
        <p14:creationId xmlns:p14="http://schemas.microsoft.com/office/powerpoint/2010/main" val="218937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613DD7B-220A-48A8-8CE3-425DA28C193B}" type="datetimeFigureOut">
              <a:rPr lang="en-IN" smtClean="0"/>
              <a:t>10-11-2024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9EDEA3B-B076-416F-B7CB-2878805E93B9}" type="slidenum">
              <a:rPr lang="en-IN" smtClean="0"/>
              <a:t>‹#›</a:t>
            </a:fld>
            <a:endParaRPr lang="en-IN"/>
          </a:p>
        </p:txBody>
      </p:sp>
    </p:spTree>
    <p:extLst>
      <p:ext uri="{BB962C8B-B14F-4D97-AF65-F5344CB8AC3E}">
        <p14:creationId xmlns:p14="http://schemas.microsoft.com/office/powerpoint/2010/main" val="498854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613DD7B-220A-48A8-8CE3-425DA28C193B}" type="datetimeFigureOut">
              <a:rPr lang="en-IN" smtClean="0"/>
              <a:t>10-11-2024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9EDEA3B-B076-416F-B7CB-2878805E93B9}" type="slidenum">
              <a:rPr lang="en-IN" smtClean="0"/>
              <a:t>‹#›</a:t>
            </a:fld>
            <a:endParaRPr lang="en-IN"/>
          </a:p>
        </p:txBody>
      </p:sp>
    </p:spTree>
    <p:extLst>
      <p:ext uri="{BB962C8B-B14F-4D97-AF65-F5344CB8AC3E}">
        <p14:creationId xmlns:p14="http://schemas.microsoft.com/office/powerpoint/2010/main" val="868639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613DD7B-220A-48A8-8CE3-425DA28C193B}" type="datetimeFigureOut">
              <a:rPr lang="en-IN" smtClean="0"/>
              <a:t>10-11-2024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9EDEA3B-B076-416F-B7CB-2878805E93B9}" type="slidenum">
              <a:rPr lang="en-IN" smtClean="0"/>
              <a:t>‹#›</a:t>
            </a:fld>
            <a:endParaRPr lang="en-IN"/>
          </a:p>
        </p:txBody>
      </p:sp>
    </p:spTree>
    <p:extLst>
      <p:ext uri="{BB962C8B-B14F-4D97-AF65-F5344CB8AC3E}">
        <p14:creationId xmlns:p14="http://schemas.microsoft.com/office/powerpoint/2010/main" val="2421317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13DD7B-220A-48A8-8CE3-425DA28C193B}" type="datetimeFigureOut">
              <a:rPr lang="en-IN" smtClean="0"/>
              <a:t>10-11-2024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9EDEA3B-B076-416F-B7CB-2878805E93B9}" type="slidenum">
              <a:rPr lang="en-IN" smtClean="0"/>
              <a:t>‹#›</a:t>
            </a:fld>
            <a:endParaRPr lang="en-IN"/>
          </a:p>
        </p:txBody>
      </p:sp>
    </p:spTree>
    <p:extLst>
      <p:ext uri="{BB962C8B-B14F-4D97-AF65-F5344CB8AC3E}">
        <p14:creationId xmlns:p14="http://schemas.microsoft.com/office/powerpoint/2010/main" val="3319512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613DD7B-220A-48A8-8CE3-425DA28C193B}" type="datetimeFigureOut">
              <a:rPr lang="en-IN" smtClean="0"/>
              <a:t>10-11-2024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9EDEA3B-B076-416F-B7CB-2878805E93B9}" type="slidenum">
              <a:rPr lang="en-IN" smtClean="0"/>
              <a:t>‹#›</a:t>
            </a:fld>
            <a:endParaRPr lang="en-IN"/>
          </a:p>
        </p:txBody>
      </p:sp>
    </p:spTree>
    <p:extLst>
      <p:ext uri="{BB962C8B-B14F-4D97-AF65-F5344CB8AC3E}">
        <p14:creationId xmlns:p14="http://schemas.microsoft.com/office/powerpoint/2010/main" val="2222999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613DD7B-220A-48A8-8CE3-425DA28C193B}" type="datetimeFigureOut">
              <a:rPr lang="en-IN" smtClean="0"/>
              <a:t>10-11-2024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9EDEA3B-B076-416F-B7CB-2878805E93B9}" type="slidenum">
              <a:rPr lang="en-IN" smtClean="0"/>
              <a:t>‹#›</a:t>
            </a:fld>
            <a:endParaRPr lang="en-IN"/>
          </a:p>
        </p:txBody>
      </p:sp>
    </p:spTree>
    <p:extLst>
      <p:ext uri="{BB962C8B-B14F-4D97-AF65-F5344CB8AC3E}">
        <p14:creationId xmlns:p14="http://schemas.microsoft.com/office/powerpoint/2010/main" val="495350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613DD7B-220A-48A8-8CE3-425DA28C193B}" type="datetimeFigureOut">
              <a:rPr lang="en-IN" smtClean="0"/>
              <a:t>10-11-2024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9EDEA3B-B076-416F-B7CB-2878805E93B9}" type="slidenum">
              <a:rPr lang="en-IN" smtClean="0"/>
              <a:t>‹#›</a:t>
            </a:fld>
            <a:endParaRPr lang="en-IN"/>
          </a:p>
        </p:txBody>
      </p:sp>
    </p:spTree>
    <p:extLst>
      <p:ext uri="{BB962C8B-B14F-4D97-AF65-F5344CB8AC3E}">
        <p14:creationId xmlns:p14="http://schemas.microsoft.com/office/powerpoint/2010/main" val="1364156840"/>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jasminjuhani26@g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RIZWANA-4030/mental-health-assesment"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EE676B3-47A0-2DEB-5361-7F96CBE3F41D}"/>
              </a:ext>
            </a:extLst>
          </p:cNvPr>
          <p:cNvSpPr txBox="1"/>
          <p:nvPr/>
        </p:nvSpPr>
        <p:spPr>
          <a:xfrm>
            <a:off x="4159045" y="639095"/>
            <a:ext cx="5978012" cy="1323439"/>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MENTAL HEALTH</a:t>
            </a:r>
          </a:p>
          <a:p>
            <a:r>
              <a:rPr lang="en-US" sz="4000" dirty="0">
                <a:latin typeface="Arial" panose="020B0604020202020204" pitchFamily="34" charset="0"/>
                <a:cs typeface="Arial" panose="020B0604020202020204" pitchFamily="34" charset="0"/>
              </a:rPr>
              <a:t>   ASSESSMENT</a:t>
            </a:r>
            <a:endParaRPr lang="en-IN" sz="4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97E849BD-9CA3-23D2-3A91-E0A71745D4CE}"/>
              </a:ext>
            </a:extLst>
          </p:cNvPr>
          <p:cNvSpPr txBox="1"/>
          <p:nvPr/>
        </p:nvSpPr>
        <p:spPr>
          <a:xfrm>
            <a:off x="4807973" y="2694039"/>
            <a:ext cx="3106995"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PROJECT REPORT</a:t>
            </a:r>
            <a:endParaRPr lang="en-IN" sz="24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E5FB851-DBBA-5C09-5814-BB6958BB95E7}"/>
              </a:ext>
            </a:extLst>
          </p:cNvPr>
          <p:cNvSpPr txBox="1"/>
          <p:nvPr/>
        </p:nvSpPr>
        <p:spPr>
          <a:xfrm>
            <a:off x="265471" y="4326193"/>
            <a:ext cx="5830529" cy="2215991"/>
          </a:xfrm>
          <a:prstGeom prst="rect">
            <a:avLst/>
          </a:prstGeom>
          <a:noFill/>
        </p:spPr>
        <p:txBody>
          <a:bodyPr wrap="square" rtlCol="0">
            <a:spAutoFit/>
          </a:bodyPr>
          <a:lstStyle/>
          <a:p>
            <a:pPr algn="l"/>
            <a:r>
              <a:rPr lang="en-IN" sz="2000" dirty="0">
                <a:solidFill>
                  <a:schemeClr val="tx1">
                    <a:lumMod val="75000"/>
                    <a:lumOff val="25000"/>
                  </a:schemeClr>
                </a:solidFill>
                <a:latin typeface="Arial" panose="020B0604020202020204" pitchFamily="34" charset="0"/>
                <a:cs typeface="Arial" panose="020B0604020202020204" pitchFamily="34" charset="0"/>
              </a:rPr>
              <a:t>Under The Guidance Of:</a:t>
            </a:r>
          </a:p>
          <a:p>
            <a:pPr algn="l"/>
            <a:r>
              <a:rPr lang="en-IN" sz="2000" b="1" i="0" u="none" strike="noStrike" baseline="0" dirty="0">
                <a:solidFill>
                  <a:schemeClr val="tx1">
                    <a:lumMod val="75000"/>
                    <a:lumOff val="25000"/>
                  </a:schemeClr>
                </a:solidFill>
                <a:latin typeface="Arial" panose="020B0604020202020204" pitchFamily="34" charset="0"/>
                <a:cs typeface="Arial" panose="020B0604020202020204" pitchFamily="34" charset="0"/>
              </a:rPr>
              <a:t>P. RAJA, MASTER TRAINER</a:t>
            </a:r>
          </a:p>
          <a:p>
            <a:pPr algn="l"/>
            <a:endParaRPr lang="en-IN" sz="2000" b="1" i="0" u="none" strike="noStrike" baseline="0" dirty="0">
              <a:solidFill>
                <a:schemeClr val="tx1">
                  <a:lumMod val="75000"/>
                  <a:lumOff val="25000"/>
                </a:schemeClr>
              </a:solidFill>
              <a:latin typeface="Arial" panose="020B0604020202020204" pitchFamily="34" charset="0"/>
              <a:cs typeface="Arial" panose="020B0604020202020204" pitchFamily="34" charset="0"/>
            </a:endParaRPr>
          </a:p>
          <a:p>
            <a:pPr algn="l"/>
            <a:r>
              <a:rPr lang="en-IN" sz="2000" b="0" i="0" u="none" strike="noStrike" baseline="0" dirty="0">
                <a:solidFill>
                  <a:schemeClr val="tx1">
                    <a:lumMod val="75000"/>
                    <a:lumOff val="25000"/>
                  </a:schemeClr>
                </a:solidFill>
                <a:latin typeface="Arial" panose="020B0604020202020204" pitchFamily="34" charset="0"/>
                <a:cs typeface="Arial" panose="020B0604020202020204" pitchFamily="34" charset="0"/>
              </a:rPr>
              <a:t>Faculty:</a:t>
            </a:r>
          </a:p>
          <a:p>
            <a:pPr algn="l"/>
            <a:r>
              <a:rPr lang="en-IN" sz="2000" b="1" i="0" u="none" strike="noStrike" baseline="0" dirty="0" err="1">
                <a:solidFill>
                  <a:schemeClr val="tx1">
                    <a:lumMod val="75000"/>
                    <a:lumOff val="25000"/>
                  </a:schemeClr>
                </a:solidFill>
                <a:latin typeface="Arial" panose="020B0604020202020204" pitchFamily="34" charset="0"/>
                <a:cs typeface="Arial" panose="020B0604020202020204" pitchFamily="34" charset="0"/>
              </a:rPr>
              <a:t>Dr</a:t>
            </a:r>
            <a:r>
              <a:rPr lang="en-IN" sz="2000" b="1" dirty="0" err="1">
                <a:solidFill>
                  <a:schemeClr val="tx1">
                    <a:lumMod val="75000"/>
                    <a:lumOff val="25000"/>
                  </a:schemeClr>
                </a:solidFill>
                <a:latin typeface="Arial" panose="020B0604020202020204" pitchFamily="34" charset="0"/>
                <a:cs typeface="Arial" panose="020B0604020202020204" pitchFamily="34" charset="0"/>
              </a:rPr>
              <a:t>.</a:t>
            </a:r>
            <a:r>
              <a:rPr lang="en-IN" sz="2000" b="1" i="0" u="none" strike="noStrike" baseline="0" dirty="0" err="1">
                <a:solidFill>
                  <a:schemeClr val="tx1">
                    <a:lumMod val="75000"/>
                    <a:lumOff val="25000"/>
                  </a:schemeClr>
                </a:solidFill>
                <a:latin typeface="Arial" panose="020B0604020202020204" pitchFamily="34" charset="0"/>
                <a:cs typeface="Arial" panose="020B0604020202020204" pitchFamily="34" charset="0"/>
              </a:rPr>
              <a:t>V.C</a:t>
            </a:r>
            <a:r>
              <a:rPr lang="en-IN" sz="2000" b="1" i="0" u="none" strike="noStrike" baseline="0" dirty="0">
                <a:solidFill>
                  <a:schemeClr val="tx1">
                    <a:lumMod val="75000"/>
                    <a:lumOff val="25000"/>
                  </a:schemeClr>
                </a:solidFill>
                <a:latin typeface="Arial" panose="020B0604020202020204" pitchFamily="34" charset="0"/>
                <a:cs typeface="Arial" panose="020B0604020202020204" pitchFamily="34" charset="0"/>
              </a:rPr>
              <a:t>. SATHISHGANDHI, ASSISTANT PROFESSOR</a:t>
            </a:r>
            <a:endParaRPr lang="en-IN" sz="2000" b="1" dirty="0">
              <a:solidFill>
                <a:schemeClr val="tx1">
                  <a:lumMod val="75000"/>
                  <a:lumOff val="25000"/>
                </a:schemeClr>
              </a:solidFill>
              <a:latin typeface="Arial" panose="020B0604020202020204" pitchFamily="34" charset="0"/>
              <a:cs typeface="Arial" panose="020B0604020202020204" pitchFamily="34" charset="0"/>
            </a:endParaRPr>
          </a:p>
          <a:p>
            <a:endParaRPr lang="en-IN" dirty="0"/>
          </a:p>
        </p:txBody>
      </p:sp>
      <p:sp>
        <p:nvSpPr>
          <p:cNvPr id="8" name="TextBox 7">
            <a:extLst>
              <a:ext uri="{FF2B5EF4-FFF2-40B4-BE49-F238E27FC236}">
                <a16:creationId xmlns:a16="http://schemas.microsoft.com/office/drawing/2014/main" id="{67D5F3D1-EB62-14A8-B2EA-6EB0708CDA03}"/>
              </a:ext>
            </a:extLst>
          </p:cNvPr>
          <p:cNvSpPr txBox="1"/>
          <p:nvPr/>
        </p:nvSpPr>
        <p:spPr>
          <a:xfrm>
            <a:off x="8160774" y="4355690"/>
            <a:ext cx="5171768" cy="2554545"/>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BY:</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JASMIN RIZWANA ATHIQAH J,</a:t>
            </a:r>
          </a:p>
          <a:p>
            <a:r>
              <a:rPr lang="en-IN" sz="2000" dirty="0">
                <a:solidFill>
                  <a:schemeClr val="bg2">
                    <a:lumMod val="1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jasminjuhani26@gmail.com</a:t>
            </a:r>
            <a:endParaRPr lang="en-IN" sz="2000" dirty="0">
              <a:solidFill>
                <a:schemeClr val="bg2">
                  <a:lumMod val="10000"/>
                </a:schemeClr>
              </a:solidFill>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NM ID-au810021114030</a:t>
            </a:r>
          </a:p>
          <a:p>
            <a:endParaRPr lang="en-IN" sz="2000" dirty="0">
              <a:latin typeface="Arial" panose="020B0604020202020204" pitchFamily="34" charset="0"/>
              <a:cs typeface="Arial" panose="020B0604020202020204" pitchFamily="34" charset="0"/>
            </a:endParaRPr>
          </a:p>
          <a:p>
            <a:endParaRPr lang="en-IN" sz="2000" dirty="0">
              <a:latin typeface="Arial" panose="020B0604020202020204" pitchFamily="34" charset="0"/>
              <a:cs typeface="Arial" panose="020B0604020202020204" pitchFamily="34" charset="0"/>
            </a:endParaRPr>
          </a:p>
          <a:p>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332062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093BE0-2564-5608-5969-CB6EBB7E218B}"/>
              </a:ext>
            </a:extLst>
          </p:cNvPr>
          <p:cNvSpPr txBox="1"/>
          <p:nvPr/>
        </p:nvSpPr>
        <p:spPr>
          <a:xfrm>
            <a:off x="1288027" y="2428568"/>
            <a:ext cx="10107561" cy="1846659"/>
          </a:xfrm>
          <a:prstGeom prst="rect">
            <a:avLst/>
          </a:prstGeom>
          <a:noFill/>
        </p:spPr>
        <p:txBody>
          <a:bodyPr wrap="square" rtlCol="0">
            <a:spAutoFit/>
          </a:bodyPr>
          <a:lstStyle/>
          <a:p>
            <a:pPr marL="457200" indent="-457200" algn="just">
              <a:buFont typeface="+mj-lt"/>
              <a:buAutoNum type="arabicPeriod"/>
            </a:pPr>
            <a:r>
              <a:rPr lang="en-US" sz="2400" b="0" i="0" u="none" strike="noStrike" baseline="0" dirty="0">
                <a:latin typeface="Arial" panose="020B0604020202020204" pitchFamily="34" charset="0"/>
                <a:cs typeface="Arial" panose="020B0604020202020204" pitchFamily="34" charset="0"/>
              </a:rPr>
              <a:t>Fig 1 - A Brief Review of Facial Emotion Recognition Based on Visual Information </a:t>
            </a:r>
            <a:r>
              <a:rPr lang="en-US" sz="2400" b="0" i="0" u="none" strike="noStrike" baseline="0" dirty="0" err="1">
                <a:latin typeface="Arial" panose="020B0604020202020204" pitchFamily="34" charset="0"/>
                <a:cs typeface="Arial" panose="020B0604020202020204" pitchFamily="34" charset="0"/>
              </a:rPr>
              <a:t>Byoung</a:t>
            </a:r>
            <a:r>
              <a:rPr lang="en-US" sz="2400" dirty="0">
                <a:latin typeface="Arial" panose="020B0604020202020204" pitchFamily="34" charset="0"/>
                <a:cs typeface="Arial" panose="020B0604020202020204" pitchFamily="34" charset="0"/>
              </a:rPr>
              <a:t> </a:t>
            </a:r>
            <a:r>
              <a:rPr lang="en-IN" sz="2400" b="0" i="0" u="none" strike="noStrike" baseline="0" dirty="0">
                <a:latin typeface="Arial" panose="020B0604020202020204" pitchFamily="34" charset="0"/>
                <a:cs typeface="Arial" panose="020B0604020202020204" pitchFamily="34" charset="0"/>
              </a:rPr>
              <a:t>Chul Ko </a:t>
            </a:r>
          </a:p>
          <a:p>
            <a:pPr marL="457200" indent="-457200" algn="just">
              <a:buFont typeface="+mj-lt"/>
              <a:buAutoNum type="arabicPeriod"/>
            </a:pPr>
            <a:r>
              <a:rPr lang="en-IN" sz="2400" dirty="0">
                <a:latin typeface="Arial" panose="020B0604020202020204" pitchFamily="34" charset="0"/>
                <a:cs typeface="Arial" panose="020B0604020202020204" pitchFamily="34" charset="0"/>
              </a:rPr>
              <a:t>Fig 2 - </a:t>
            </a:r>
            <a:r>
              <a:rPr lang="en-US" sz="2400" b="0" i="0" u="none" strike="noStrike" baseline="0" dirty="0">
                <a:latin typeface="Arial" panose="020B0604020202020204" pitchFamily="34" charset="0"/>
                <a:cs typeface="Arial" panose="020B0604020202020204" pitchFamily="34" charset="0"/>
              </a:rPr>
              <a:t>Behavioral Modeling for Mental Health using Machine Learning Algorithms M. Srividya </a:t>
            </a:r>
            <a:r>
              <a:rPr lang="en-IN" sz="2400" b="0" i="0" u="none" strike="noStrike" baseline="0" dirty="0">
                <a:latin typeface="Arial" panose="020B0604020202020204" pitchFamily="34" charset="0"/>
                <a:cs typeface="Arial" panose="020B0604020202020204" pitchFamily="34" charset="0"/>
              </a:rPr>
              <a:t>&amp; S. </a:t>
            </a:r>
            <a:r>
              <a:rPr lang="en-IN" sz="2400" b="0" i="0" u="none" strike="noStrike" baseline="0" dirty="0" err="1">
                <a:latin typeface="Arial" panose="020B0604020202020204" pitchFamily="34" charset="0"/>
                <a:cs typeface="Arial" panose="020B0604020202020204" pitchFamily="34" charset="0"/>
              </a:rPr>
              <a:t>Mohanavalli</a:t>
            </a:r>
            <a:r>
              <a:rPr lang="en-IN" sz="2400" b="0" i="0" u="none" strike="noStrike" baseline="0" dirty="0">
                <a:latin typeface="Arial" panose="020B0604020202020204" pitchFamily="34" charset="0"/>
                <a:cs typeface="Arial" panose="020B0604020202020204" pitchFamily="34" charset="0"/>
              </a:rPr>
              <a:t> &amp; N. </a:t>
            </a:r>
            <a:r>
              <a:rPr lang="en-IN" sz="2400" b="0" i="0" u="none" strike="noStrike" baseline="0" dirty="0" err="1">
                <a:latin typeface="Arial" panose="020B0604020202020204" pitchFamily="34" charset="0"/>
                <a:cs typeface="Arial" panose="020B0604020202020204" pitchFamily="34" charset="0"/>
              </a:rPr>
              <a:t>Bhalaji</a:t>
            </a:r>
            <a:r>
              <a:rPr lang="en-IN" sz="2400" b="0" i="0" u="none" strike="noStrike" baseline="0" dirty="0">
                <a:latin typeface="Arial" panose="020B0604020202020204" pitchFamily="34" charset="0"/>
                <a:cs typeface="Arial" panose="020B0604020202020204" pitchFamily="34" charset="0"/>
              </a:rPr>
              <a:t>.</a:t>
            </a:r>
          </a:p>
          <a:p>
            <a:endParaRPr lang="en-IN" dirty="0"/>
          </a:p>
        </p:txBody>
      </p:sp>
      <p:sp>
        <p:nvSpPr>
          <p:cNvPr id="3" name="TextBox 2">
            <a:extLst>
              <a:ext uri="{FF2B5EF4-FFF2-40B4-BE49-F238E27FC236}">
                <a16:creationId xmlns:a16="http://schemas.microsoft.com/office/drawing/2014/main" id="{D8FD5B3E-DF7E-D3AF-2348-13D4BF0D740A}"/>
              </a:ext>
            </a:extLst>
          </p:cNvPr>
          <p:cNvSpPr txBox="1"/>
          <p:nvPr/>
        </p:nvSpPr>
        <p:spPr>
          <a:xfrm>
            <a:off x="4296697" y="816078"/>
            <a:ext cx="3598606" cy="646331"/>
          </a:xfrm>
          <a:prstGeom prst="rect">
            <a:avLst/>
          </a:prstGeom>
          <a:noFill/>
        </p:spPr>
        <p:txBody>
          <a:bodyPr wrap="square" rtlCol="0">
            <a:spAutoFit/>
          </a:bodyPr>
          <a:lstStyle/>
          <a:p>
            <a:r>
              <a:rPr lang="en-US" sz="3600" dirty="0">
                <a:latin typeface="Arial" panose="020B0604020202020204" pitchFamily="34" charset="0"/>
                <a:cs typeface="Arial" panose="020B0604020202020204" pitchFamily="34" charset="0"/>
              </a:rPr>
              <a:t>REFERENCES</a:t>
            </a:r>
            <a:endParaRPr lang="en-IN"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43549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0309F3-8FD2-A3BB-45AC-EF6A56FA20E1}"/>
              </a:ext>
            </a:extLst>
          </p:cNvPr>
          <p:cNvSpPr txBox="1"/>
          <p:nvPr/>
        </p:nvSpPr>
        <p:spPr>
          <a:xfrm>
            <a:off x="4434349" y="2782669"/>
            <a:ext cx="3480620" cy="646331"/>
          </a:xfrm>
          <a:prstGeom prst="rect">
            <a:avLst/>
          </a:prstGeom>
          <a:noFill/>
        </p:spPr>
        <p:txBody>
          <a:bodyPr wrap="square" rtlCol="0">
            <a:spAutoFit/>
          </a:bodyPr>
          <a:lstStyle/>
          <a:p>
            <a:pPr algn="just"/>
            <a:r>
              <a:rPr lang="en-US" sz="3600" dirty="0">
                <a:latin typeface="Arial" panose="020B0604020202020204" pitchFamily="34" charset="0"/>
                <a:cs typeface="Arial" panose="020B0604020202020204" pitchFamily="34" charset="0"/>
              </a:rPr>
              <a:t>THANK YOU</a:t>
            </a:r>
            <a:endParaRPr lang="en-IN"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5627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30A34B-8216-7412-71EF-B24E06E48216}"/>
              </a:ext>
            </a:extLst>
          </p:cNvPr>
          <p:cNvSpPr txBox="1"/>
          <p:nvPr/>
        </p:nvSpPr>
        <p:spPr>
          <a:xfrm>
            <a:off x="1396181" y="2025445"/>
            <a:ext cx="7039896" cy="2831544"/>
          </a:xfrm>
          <a:prstGeom prst="rect">
            <a:avLst/>
          </a:prstGeom>
          <a:noFill/>
        </p:spPr>
        <p:txBody>
          <a:bodyPr wrap="square" rtlCol="0">
            <a:spAutoFit/>
          </a:bodyPr>
          <a:lstStyle/>
          <a:p>
            <a:pPr marL="285750" indent="-285750" algn="just">
              <a:buFont typeface="Arial" panose="020B0604020202020204" pitchFamily="34" charset="0"/>
              <a:buChar char="•"/>
            </a:pPr>
            <a:r>
              <a:rPr lang="en-US" sz="2000" b="1" dirty="0">
                <a:latin typeface="Arial" panose="020B0604020202020204" pitchFamily="34" charset="0"/>
                <a:ea typeface="+mn-lt"/>
                <a:cs typeface="Arial" panose="020B0604020202020204" pitchFamily="34" charset="0"/>
              </a:rPr>
              <a:t>Problem Statement </a:t>
            </a:r>
          </a:p>
          <a:p>
            <a:pPr marL="285750" indent="-285750" algn="just">
              <a:buFont typeface="Arial" panose="020B0604020202020204" pitchFamily="34" charset="0"/>
              <a:buChar char="•"/>
            </a:pPr>
            <a:r>
              <a:rPr lang="en-US" sz="2000" b="1" dirty="0">
                <a:latin typeface="Arial" panose="020B0604020202020204" pitchFamily="34" charset="0"/>
                <a:ea typeface="+mn-lt"/>
                <a:cs typeface="Arial" panose="020B0604020202020204" pitchFamily="34" charset="0"/>
              </a:rPr>
              <a:t>Proposed System/Solution</a:t>
            </a:r>
            <a:endParaRPr lang="en-US" sz="20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sz="2000" b="1" dirty="0">
                <a:latin typeface="Arial" panose="020B0604020202020204" pitchFamily="34" charset="0"/>
                <a:cs typeface="Arial" panose="020B0604020202020204" pitchFamily="34" charset="0"/>
              </a:rPr>
              <a:t>Methodology </a:t>
            </a:r>
          </a:p>
          <a:p>
            <a:pPr marL="285750" indent="-285750" algn="just">
              <a:buFont typeface="Arial" panose="020B0604020202020204" pitchFamily="34" charset="0"/>
              <a:buChar char="•"/>
            </a:pPr>
            <a:r>
              <a:rPr lang="en-US" sz="2000" b="1" dirty="0">
                <a:latin typeface="Arial" panose="020B0604020202020204" pitchFamily="34" charset="0"/>
                <a:ea typeface="+mn-lt"/>
                <a:cs typeface="Arial" panose="020B0604020202020204" pitchFamily="34" charset="0"/>
              </a:rPr>
              <a:t>GitHub Link</a:t>
            </a:r>
          </a:p>
          <a:p>
            <a:pPr marL="285750" indent="-285750" algn="just">
              <a:buFont typeface="Arial" panose="020B0604020202020204" pitchFamily="34" charset="0"/>
              <a:buChar char="•"/>
            </a:pPr>
            <a:r>
              <a:rPr lang="en-US" sz="2000" b="1" dirty="0">
                <a:latin typeface="Arial" panose="020B0604020202020204" pitchFamily="34" charset="0"/>
                <a:ea typeface="+mn-lt"/>
                <a:cs typeface="Arial" panose="020B0604020202020204" pitchFamily="34" charset="0"/>
              </a:rPr>
              <a:t>Project Demo(photos / videos)</a:t>
            </a:r>
            <a:endParaRPr lang="en-US" sz="20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2000" b="1" dirty="0">
                <a:latin typeface="Arial" panose="020B0604020202020204" pitchFamily="34" charset="0"/>
                <a:ea typeface="+mn-lt"/>
                <a:cs typeface="Arial" panose="020B0604020202020204" pitchFamily="34" charset="0"/>
              </a:rPr>
              <a:t>Conclusion</a:t>
            </a:r>
            <a:endParaRPr lang="en-US" sz="20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2000" b="1" dirty="0">
                <a:latin typeface="Arial" panose="020B0604020202020204" pitchFamily="34" charset="0"/>
                <a:ea typeface="+mn-lt"/>
                <a:cs typeface="Arial" panose="020B0604020202020204" pitchFamily="34" charset="0"/>
              </a:rPr>
              <a:t>Future Work</a:t>
            </a:r>
          </a:p>
          <a:p>
            <a:pPr marL="285750" indent="-285750" algn="just">
              <a:buFont typeface="Arial" panose="020B0604020202020204" pitchFamily="34" charset="0"/>
              <a:buChar char="•"/>
            </a:pPr>
            <a:r>
              <a:rPr lang="en-US" sz="2000" b="1" dirty="0">
                <a:latin typeface="Arial" panose="020B0604020202020204" pitchFamily="34" charset="0"/>
                <a:ea typeface="+mn-lt"/>
                <a:cs typeface="Arial" panose="020B0604020202020204" pitchFamily="34" charset="0"/>
              </a:rPr>
              <a:t>References</a:t>
            </a:r>
          </a:p>
          <a:p>
            <a:endParaRPr lang="en-IN" dirty="0"/>
          </a:p>
        </p:txBody>
      </p:sp>
      <p:sp>
        <p:nvSpPr>
          <p:cNvPr id="3" name="TextBox 2">
            <a:extLst>
              <a:ext uri="{FF2B5EF4-FFF2-40B4-BE49-F238E27FC236}">
                <a16:creationId xmlns:a16="http://schemas.microsoft.com/office/drawing/2014/main" id="{66C5AFA1-6903-9306-5EB1-221CE79F5FCF}"/>
              </a:ext>
            </a:extLst>
          </p:cNvPr>
          <p:cNvSpPr txBox="1"/>
          <p:nvPr/>
        </p:nvSpPr>
        <p:spPr>
          <a:xfrm>
            <a:off x="4827638" y="737420"/>
            <a:ext cx="2851355" cy="646331"/>
          </a:xfrm>
          <a:prstGeom prst="rect">
            <a:avLst/>
          </a:prstGeom>
          <a:noFill/>
        </p:spPr>
        <p:txBody>
          <a:bodyPr wrap="square" rtlCol="0">
            <a:spAutoFit/>
          </a:bodyPr>
          <a:lstStyle/>
          <a:p>
            <a:r>
              <a:rPr lang="en-US" sz="3600" dirty="0">
                <a:latin typeface="Arial" panose="020B0604020202020204" pitchFamily="34" charset="0"/>
                <a:cs typeface="Arial" panose="020B0604020202020204" pitchFamily="34" charset="0"/>
              </a:rPr>
              <a:t>OUTLINE</a:t>
            </a:r>
            <a:endParaRPr lang="en-IN"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34434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86C6BE-A41F-6C7E-16DC-01FB55614B5A}"/>
              </a:ext>
            </a:extLst>
          </p:cNvPr>
          <p:cNvSpPr txBox="1"/>
          <p:nvPr/>
        </p:nvSpPr>
        <p:spPr>
          <a:xfrm>
            <a:off x="1140542" y="2143432"/>
            <a:ext cx="10274710" cy="2308324"/>
          </a:xfrm>
          <a:prstGeom prst="rect">
            <a:avLst/>
          </a:prstGeom>
          <a:noFill/>
        </p:spPr>
        <p:txBody>
          <a:bodyPr wrap="square" rtlCol="0">
            <a:spAutoFit/>
          </a:bodyPr>
          <a:lstStyle/>
          <a:p>
            <a:pPr algn="just"/>
            <a:r>
              <a:rPr lang="en-US" sz="2400" dirty="0">
                <a:latin typeface="Arial" panose="020B0604020202020204" pitchFamily="34" charset="0"/>
                <a:cs typeface="Arial" panose="020B0604020202020204" pitchFamily="34" charset="0"/>
              </a:rPr>
              <a:t>This approach addresses the need for accurate and accessible mental health assessment tools, as mental health issues are often underdiagnosed due to subjective reporting, limited access to professionals, and societal stigma.</a:t>
            </a:r>
            <a:r>
              <a:rPr lang="en-US" sz="2400" dirty="0">
                <a:latin typeface="Times New Roman" panose="02020603050405020304" pitchFamily="18" charset="0"/>
                <a:cs typeface="Times New Roman" panose="02020603050405020304" pitchFamily="18" charset="0"/>
              </a:rPr>
              <a:t> </a:t>
            </a:r>
            <a:r>
              <a:rPr lang="en-US" sz="2400" dirty="0">
                <a:latin typeface="Arial" panose="020B0604020202020204" pitchFamily="34" charset="0"/>
                <a:cs typeface="Arial" panose="020B0604020202020204" pitchFamily="34" charset="0"/>
              </a:rPr>
              <a:t>By leveraging facial emotion recognition technology, this method aims to objectively identify signs of conditions like depression, anxiety, and stress through subtle facial cues.</a:t>
            </a:r>
            <a:endParaRPr lang="en-IN" sz="24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10B8B582-A8FC-4D44-754E-41DDFDA03102}"/>
              </a:ext>
            </a:extLst>
          </p:cNvPr>
          <p:cNvSpPr txBox="1"/>
          <p:nvPr/>
        </p:nvSpPr>
        <p:spPr>
          <a:xfrm>
            <a:off x="3372465" y="658761"/>
            <a:ext cx="6843251" cy="646331"/>
          </a:xfrm>
          <a:prstGeom prst="rect">
            <a:avLst/>
          </a:prstGeom>
          <a:noFill/>
        </p:spPr>
        <p:txBody>
          <a:bodyPr wrap="square" rtlCol="0">
            <a:spAutoFit/>
          </a:bodyPr>
          <a:lstStyle/>
          <a:p>
            <a:pPr algn="just"/>
            <a:r>
              <a:rPr lang="en-US" sz="3600" dirty="0">
                <a:latin typeface="Arial" panose="020B0604020202020204" pitchFamily="34" charset="0"/>
                <a:cs typeface="Arial" panose="020B0604020202020204" pitchFamily="34" charset="0"/>
              </a:rPr>
              <a:t>PROBLEM STATEMENT</a:t>
            </a:r>
            <a:endParaRPr lang="en-IN"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00892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4AE441-7700-DE44-53E7-E22C046ECCAE}"/>
              </a:ext>
            </a:extLst>
          </p:cNvPr>
          <p:cNvSpPr txBox="1"/>
          <p:nvPr/>
        </p:nvSpPr>
        <p:spPr>
          <a:xfrm>
            <a:off x="816076" y="1986117"/>
            <a:ext cx="10766323" cy="2677656"/>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 proposed solution combines facial emotion recognition (FER) with AI-driven analysis to create a non-intrusive, accessible tool for mental health assessment. By analyzing subtle facial expressions captured via video or smartphone cameras, the system can detect indicators of mental health conditions such as depression, anxiety, and stress. This data-driven approach offers objective insights into emotional states over time, enabling early detection and continuous monitoring without relying solely on self-reporting or in-person consultations. This tool could make mental health support more accessible, reduce stigma, and empower individuals and clinicians with actionable insights</a:t>
            </a:r>
          </a:p>
          <a:p>
            <a:endParaRPr lang="en-US" sz="2400" dirty="0">
              <a:latin typeface="Arial" panose="020B0604020202020204" pitchFamily="34" charset="0"/>
              <a:cs typeface="Arial" panose="020B0604020202020204" pitchFamily="34" charset="0"/>
            </a:endParaRPr>
          </a:p>
          <a:p>
            <a:endParaRPr lang="en-IN" dirty="0"/>
          </a:p>
        </p:txBody>
      </p:sp>
      <p:pic>
        <p:nvPicPr>
          <p:cNvPr id="3" name="Picture 2">
            <a:extLst>
              <a:ext uri="{FF2B5EF4-FFF2-40B4-BE49-F238E27FC236}">
                <a16:creationId xmlns:a16="http://schemas.microsoft.com/office/drawing/2014/main" id="{EAB92894-A30D-2BEC-9C99-2B3C063D682C}"/>
              </a:ext>
            </a:extLst>
          </p:cNvPr>
          <p:cNvPicPr>
            <a:picLocks noChangeAspect="1"/>
          </p:cNvPicPr>
          <p:nvPr/>
        </p:nvPicPr>
        <p:blipFill>
          <a:blip r:embed="rId2"/>
          <a:stretch>
            <a:fillRect/>
          </a:stretch>
        </p:blipFill>
        <p:spPr>
          <a:xfrm>
            <a:off x="4209124" y="4396606"/>
            <a:ext cx="3773751" cy="2078916"/>
          </a:xfrm>
          <a:prstGeom prst="rect">
            <a:avLst/>
          </a:prstGeom>
        </p:spPr>
      </p:pic>
      <p:sp>
        <p:nvSpPr>
          <p:cNvPr id="4" name="TextBox 3">
            <a:extLst>
              <a:ext uri="{FF2B5EF4-FFF2-40B4-BE49-F238E27FC236}">
                <a16:creationId xmlns:a16="http://schemas.microsoft.com/office/drawing/2014/main" id="{97D5DDEB-C610-4579-C7CC-876BB8D8EDFF}"/>
              </a:ext>
            </a:extLst>
          </p:cNvPr>
          <p:cNvSpPr txBox="1"/>
          <p:nvPr/>
        </p:nvSpPr>
        <p:spPr>
          <a:xfrm>
            <a:off x="3637935" y="757084"/>
            <a:ext cx="5702710" cy="646331"/>
          </a:xfrm>
          <a:prstGeom prst="rect">
            <a:avLst/>
          </a:prstGeom>
          <a:noFill/>
        </p:spPr>
        <p:txBody>
          <a:bodyPr wrap="square" rtlCol="0">
            <a:spAutoFit/>
          </a:bodyPr>
          <a:lstStyle/>
          <a:p>
            <a:pPr algn="just"/>
            <a:r>
              <a:rPr lang="en-US" sz="3600" dirty="0">
                <a:latin typeface="Arial" panose="020B0604020202020204" pitchFamily="34" charset="0"/>
                <a:cs typeface="Arial" panose="020B0604020202020204" pitchFamily="34" charset="0"/>
              </a:rPr>
              <a:t>PROPOSED SOLUTION</a:t>
            </a:r>
            <a:endParaRPr lang="en-IN"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3871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156B278D-62AD-8814-5170-4464BFEBB19A}"/>
              </a:ext>
            </a:extLst>
          </p:cNvPr>
          <p:cNvGraphicFramePr/>
          <p:nvPr>
            <p:extLst>
              <p:ext uri="{D42A27DB-BD31-4B8C-83A1-F6EECF244321}">
                <p14:modId xmlns:p14="http://schemas.microsoft.com/office/powerpoint/2010/main" val="1563065741"/>
              </p:ext>
            </p:extLst>
          </p:nvPr>
        </p:nvGraphicFramePr>
        <p:xfrm>
          <a:off x="2225368" y="1941079"/>
          <a:ext cx="7741264" cy="39091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2D4B0F98-5F42-48C1-2749-DF4CA8173A8A}"/>
              </a:ext>
            </a:extLst>
          </p:cNvPr>
          <p:cNvSpPr txBox="1"/>
          <p:nvPr/>
        </p:nvSpPr>
        <p:spPr>
          <a:xfrm>
            <a:off x="4336026" y="473247"/>
            <a:ext cx="3844413" cy="646331"/>
          </a:xfrm>
          <a:prstGeom prst="rect">
            <a:avLst/>
          </a:prstGeom>
          <a:noFill/>
        </p:spPr>
        <p:txBody>
          <a:bodyPr wrap="square" rtlCol="0">
            <a:spAutoFit/>
          </a:bodyPr>
          <a:lstStyle/>
          <a:p>
            <a:r>
              <a:rPr lang="en-US" sz="3600" dirty="0">
                <a:latin typeface="Arial" panose="020B0604020202020204" pitchFamily="34" charset="0"/>
                <a:cs typeface="Arial" panose="020B0604020202020204" pitchFamily="34" charset="0"/>
              </a:rPr>
              <a:t>METHODOLOGY</a:t>
            </a:r>
            <a:endParaRPr lang="en-IN"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77513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58F857-06B7-5A81-20F7-480594439E5A}"/>
              </a:ext>
            </a:extLst>
          </p:cNvPr>
          <p:cNvSpPr txBox="1"/>
          <p:nvPr/>
        </p:nvSpPr>
        <p:spPr>
          <a:xfrm>
            <a:off x="4532671" y="876369"/>
            <a:ext cx="3313471" cy="646331"/>
          </a:xfrm>
          <a:prstGeom prst="rect">
            <a:avLst/>
          </a:prstGeom>
          <a:noFill/>
        </p:spPr>
        <p:txBody>
          <a:bodyPr wrap="square" rtlCol="0">
            <a:spAutoFit/>
          </a:bodyPr>
          <a:lstStyle/>
          <a:p>
            <a:r>
              <a:rPr lang="en-US" sz="3600" dirty="0">
                <a:latin typeface="Arial" panose="020B0604020202020204" pitchFamily="34" charset="0"/>
                <a:cs typeface="Arial" panose="020B0604020202020204" pitchFamily="34" charset="0"/>
              </a:rPr>
              <a:t>GITHUB LINK</a:t>
            </a:r>
            <a:endParaRPr lang="en-IN" sz="36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EEC67E5B-8203-4294-67E5-70F19752579B}"/>
              </a:ext>
            </a:extLst>
          </p:cNvPr>
          <p:cNvSpPr txBox="1"/>
          <p:nvPr/>
        </p:nvSpPr>
        <p:spPr>
          <a:xfrm>
            <a:off x="550606" y="2900516"/>
            <a:ext cx="11120284" cy="646331"/>
          </a:xfrm>
          <a:prstGeom prst="rect">
            <a:avLst/>
          </a:prstGeom>
          <a:noFill/>
        </p:spPr>
        <p:txBody>
          <a:bodyPr wrap="square" rtlCol="0">
            <a:spAutoFit/>
          </a:bodyPr>
          <a:lstStyle/>
          <a:p>
            <a:endParaRPr lang="en-IN" dirty="0"/>
          </a:p>
        </p:txBody>
      </p:sp>
      <p:sp>
        <p:nvSpPr>
          <p:cNvPr id="5" name="TextBox 4">
            <a:extLst>
              <a:ext uri="{FF2B5EF4-FFF2-40B4-BE49-F238E27FC236}">
                <a16:creationId xmlns:a16="http://schemas.microsoft.com/office/drawing/2014/main" id="{83BD1703-46F3-0013-DBE5-2C94F72C2A80}"/>
              </a:ext>
            </a:extLst>
          </p:cNvPr>
          <p:cNvSpPr txBox="1"/>
          <p:nvPr/>
        </p:nvSpPr>
        <p:spPr>
          <a:xfrm>
            <a:off x="806245" y="2340077"/>
            <a:ext cx="10333703" cy="461665"/>
          </a:xfrm>
          <a:prstGeom prst="rect">
            <a:avLst/>
          </a:prstGeom>
          <a:noFill/>
        </p:spPr>
        <p:txBody>
          <a:bodyPr wrap="square" rtlCol="0">
            <a:spAutoFit/>
          </a:bodyPr>
          <a:lstStyle/>
          <a:p>
            <a:pPr algn="ctr"/>
            <a:r>
              <a:rPr lang="en-IN" sz="2400" b="1" dirty="0">
                <a:solidFill>
                  <a:schemeClr val="bg2">
                    <a:lumMod val="1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https://github.com/RIZWANA-4030/mental-health-assesment</a:t>
            </a:r>
            <a:endParaRPr lang="en-IN" sz="2400" b="1"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28701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D7C0BF-22B5-DA10-F21E-20A083475775}"/>
              </a:ext>
            </a:extLst>
          </p:cNvPr>
          <p:cNvSpPr txBox="1"/>
          <p:nvPr/>
        </p:nvSpPr>
        <p:spPr>
          <a:xfrm>
            <a:off x="4336026" y="776748"/>
            <a:ext cx="3283975" cy="646331"/>
          </a:xfrm>
          <a:prstGeom prst="rect">
            <a:avLst/>
          </a:prstGeom>
          <a:noFill/>
        </p:spPr>
        <p:txBody>
          <a:bodyPr wrap="square" rtlCol="0">
            <a:spAutoFit/>
          </a:bodyPr>
          <a:lstStyle/>
          <a:p>
            <a:r>
              <a:rPr lang="en-US" sz="3600" dirty="0">
                <a:latin typeface="Arial" panose="020B0604020202020204" pitchFamily="34" charset="0"/>
                <a:cs typeface="Arial" panose="020B0604020202020204" pitchFamily="34" charset="0"/>
              </a:rPr>
              <a:t>DEMO VIDEO</a:t>
            </a:r>
            <a:endParaRPr lang="en-IN" sz="3600" dirty="0">
              <a:latin typeface="Arial" panose="020B0604020202020204" pitchFamily="34" charset="0"/>
              <a:cs typeface="Arial" panose="020B0604020202020204" pitchFamily="34" charset="0"/>
            </a:endParaRPr>
          </a:p>
        </p:txBody>
      </p:sp>
      <p:pic>
        <p:nvPicPr>
          <p:cNvPr id="4" name="Screen Recording 2024-11-10 164351">
            <a:hlinkClick r:id="" action="ppaction://media"/>
            <a:extLst>
              <a:ext uri="{FF2B5EF4-FFF2-40B4-BE49-F238E27FC236}">
                <a16:creationId xmlns:a16="http://schemas.microsoft.com/office/drawing/2014/main" id="{03F2529E-DCBE-0BBD-693D-D51629551B8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97858" y="1623298"/>
            <a:ext cx="9724104" cy="4878512"/>
          </a:xfrm>
          <a:prstGeom prst="rect">
            <a:avLst/>
          </a:prstGeom>
        </p:spPr>
      </p:pic>
    </p:spTree>
    <p:extLst>
      <p:ext uri="{BB962C8B-B14F-4D97-AF65-F5344CB8AC3E}">
        <p14:creationId xmlns:p14="http://schemas.microsoft.com/office/powerpoint/2010/main" val="2993325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4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1B4147-0EB4-011C-5504-B554E907B53F}"/>
              </a:ext>
            </a:extLst>
          </p:cNvPr>
          <p:cNvSpPr txBox="1"/>
          <p:nvPr/>
        </p:nvSpPr>
        <p:spPr>
          <a:xfrm>
            <a:off x="1042219" y="2025445"/>
            <a:ext cx="10343536" cy="3693319"/>
          </a:xfrm>
          <a:prstGeom prst="rect">
            <a:avLst/>
          </a:prstGeom>
          <a:noFill/>
        </p:spPr>
        <p:txBody>
          <a:bodyPr wrap="square" rtlCol="0">
            <a:spAutoFit/>
          </a:bodyPr>
          <a:lstStyle/>
          <a:p>
            <a:pPr algn="just"/>
            <a:r>
              <a:rPr lang="en-US" sz="2400" dirty="0">
                <a:latin typeface="Arial" panose="020B0604020202020204" pitchFamily="34" charset="0"/>
                <a:cs typeface="Arial" panose="020B0604020202020204" pitchFamily="34" charset="0"/>
              </a:rPr>
              <a:t>In conclusion, our mental health assessment model uses machine learning to identify potential mental health risks based on survey and demographic data. Through data preprocessing, feature selection, and model evaluation, it provides a tool to support healthcare professionals in identifying at-risk individuals. Although the model shows promise, it is designed as a supplement to clinical expertise. This project demonstrates AI’s potential in mental health support, emphasizing the importance of ethical considerations, data privacy, and clinical validation for safe and reliable real-world use.</a:t>
            </a:r>
          </a:p>
          <a:p>
            <a:endParaRPr lang="en-IN" dirty="0"/>
          </a:p>
        </p:txBody>
      </p:sp>
      <p:sp>
        <p:nvSpPr>
          <p:cNvPr id="3" name="TextBox 2">
            <a:extLst>
              <a:ext uri="{FF2B5EF4-FFF2-40B4-BE49-F238E27FC236}">
                <a16:creationId xmlns:a16="http://schemas.microsoft.com/office/drawing/2014/main" id="{0A93F3C5-8F84-E1F3-C882-D56A084148A1}"/>
              </a:ext>
            </a:extLst>
          </p:cNvPr>
          <p:cNvSpPr txBox="1"/>
          <p:nvPr/>
        </p:nvSpPr>
        <p:spPr>
          <a:xfrm>
            <a:off x="4478593" y="668594"/>
            <a:ext cx="3470788" cy="646331"/>
          </a:xfrm>
          <a:prstGeom prst="rect">
            <a:avLst/>
          </a:prstGeom>
          <a:noFill/>
        </p:spPr>
        <p:txBody>
          <a:bodyPr wrap="square" rtlCol="0">
            <a:spAutoFit/>
          </a:bodyPr>
          <a:lstStyle/>
          <a:p>
            <a:r>
              <a:rPr lang="en-US" sz="3600" dirty="0">
                <a:latin typeface="Arial" panose="020B0604020202020204" pitchFamily="34" charset="0"/>
                <a:cs typeface="Arial" panose="020B0604020202020204" pitchFamily="34" charset="0"/>
              </a:rPr>
              <a:t>CONCLUSION</a:t>
            </a:r>
            <a:endParaRPr lang="en-IN"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36440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8A8A83-8FF1-7244-1FCC-19231B16E7E4}"/>
              </a:ext>
            </a:extLst>
          </p:cNvPr>
          <p:cNvSpPr txBox="1"/>
          <p:nvPr/>
        </p:nvSpPr>
        <p:spPr>
          <a:xfrm>
            <a:off x="1170039" y="2074606"/>
            <a:ext cx="9842090" cy="3693319"/>
          </a:xfrm>
          <a:prstGeom prst="rect">
            <a:avLst/>
          </a:prstGeom>
          <a:noFill/>
        </p:spPr>
        <p:txBody>
          <a:bodyPr wrap="square" rtlCol="0">
            <a:spAutoFit/>
          </a:bodyPr>
          <a:lstStyle/>
          <a:p>
            <a:pPr algn="just"/>
            <a:r>
              <a:rPr lang="en-US" sz="2400" dirty="0">
                <a:latin typeface="Arial" panose="020B0604020202020204" pitchFamily="34" charset="0"/>
                <a:cs typeface="Arial" panose="020B0604020202020204" pitchFamily="34" charset="0"/>
              </a:rPr>
              <a:t>Focus on improving model accuracy with diverse datasets and integrating multimodal data, such as text, voice, and facial expression analysis, for a more comprehensive assessment. Advanced NLP and deep learning models could enhance the analysis of self-reported symptoms and detect subtle indicators in video or voice data. Ongoing clinical validation, ethical data practices, and bias mitigation will be essential. Additionally, future models could provide personalized recommendations, connecting users to tailored mental health resources and professional support.</a:t>
            </a:r>
            <a:endParaRPr lang="en-IN" sz="2400" dirty="0">
              <a:latin typeface="Arial" panose="020B0604020202020204" pitchFamily="34" charset="0"/>
              <a:cs typeface="Arial" panose="020B0604020202020204" pitchFamily="34" charset="0"/>
            </a:endParaRPr>
          </a:p>
          <a:p>
            <a:endParaRPr lang="en-IN" dirty="0"/>
          </a:p>
        </p:txBody>
      </p:sp>
      <p:sp>
        <p:nvSpPr>
          <p:cNvPr id="3" name="TextBox 2">
            <a:extLst>
              <a:ext uri="{FF2B5EF4-FFF2-40B4-BE49-F238E27FC236}">
                <a16:creationId xmlns:a16="http://schemas.microsoft.com/office/drawing/2014/main" id="{6A694191-3050-882B-10A2-172DCE69A590}"/>
              </a:ext>
            </a:extLst>
          </p:cNvPr>
          <p:cNvSpPr txBox="1"/>
          <p:nvPr/>
        </p:nvSpPr>
        <p:spPr>
          <a:xfrm>
            <a:off x="4041059" y="766909"/>
            <a:ext cx="3883742" cy="646331"/>
          </a:xfrm>
          <a:prstGeom prst="rect">
            <a:avLst/>
          </a:prstGeom>
          <a:noFill/>
        </p:spPr>
        <p:txBody>
          <a:bodyPr wrap="square" rtlCol="0">
            <a:spAutoFit/>
          </a:bodyPr>
          <a:lstStyle/>
          <a:p>
            <a:r>
              <a:rPr lang="en-US" sz="3600" dirty="0">
                <a:latin typeface="Arial" panose="020B0604020202020204" pitchFamily="34" charset="0"/>
                <a:cs typeface="Arial" panose="020B0604020202020204" pitchFamily="34" charset="0"/>
              </a:rPr>
              <a:t>FUTURE SCOPE</a:t>
            </a:r>
            <a:endParaRPr lang="en-IN"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2946317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52</TotalTime>
  <Words>514</Words>
  <Application>Microsoft Office PowerPoint</Application>
  <PresentationFormat>Widescreen</PresentationFormat>
  <Paragraphs>48</Paragraphs>
  <Slides>11</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Times New Roman</vt:lpstr>
      <vt:lpstr>Trebuchet MS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Jahangir Baba Mohammad</dc:creator>
  <cp:lastModifiedBy>Jahangir Baba Mohammad</cp:lastModifiedBy>
  <cp:revision>1</cp:revision>
  <dcterms:created xsi:type="dcterms:W3CDTF">2024-11-10T10:32:26Z</dcterms:created>
  <dcterms:modified xsi:type="dcterms:W3CDTF">2024-11-10T13:18:08Z</dcterms:modified>
</cp:coreProperties>
</file>